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2"/>
  </p:notesMasterIdLst>
  <p:sldIdLst>
    <p:sldId id="256" r:id="rId5"/>
    <p:sldId id="257" r:id="rId6"/>
    <p:sldId id="269" r:id="rId7"/>
    <p:sldId id="258" r:id="rId8"/>
    <p:sldId id="259" r:id="rId9"/>
    <p:sldId id="270" r:id="rId10"/>
    <p:sldId id="260" r:id="rId11"/>
    <p:sldId id="271" r:id="rId12"/>
    <p:sldId id="272" r:id="rId13"/>
    <p:sldId id="267" r:id="rId14"/>
    <p:sldId id="273" r:id="rId15"/>
    <p:sldId id="268" r:id="rId16"/>
    <p:sldId id="261" r:id="rId17"/>
    <p:sldId id="262" r:id="rId18"/>
    <p:sldId id="263" r:id="rId19"/>
    <p:sldId id="274" r:id="rId20"/>
    <p:sldId id="264" r:id="rId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09FE6C-D5F8-4080-BAB9-5ECE1820D785}" v="93" dt="2020-07-24T17:38:41.76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5" autoAdjust="0"/>
    <p:restoredTop sz="81633" autoAdjust="0"/>
  </p:normalViewPr>
  <p:slideViewPr>
    <p:cSldViewPr snapToGrid="0" snapToObjects="1">
      <p:cViewPr varScale="1">
        <p:scale>
          <a:sx n="41" d="100"/>
          <a:sy n="41" d="100"/>
        </p:scale>
        <p:origin x="10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lin Witherspoon" userId="ff7c7de78d0a7e47" providerId="LiveId" clId="{6409FE6C-D5F8-4080-BAB9-5ECE1820D785}"/>
    <pc:docChg chg="undo custSel mod addSld delSld modSld sldOrd">
      <pc:chgData name="Jaylin Witherspoon" userId="ff7c7de78d0a7e47" providerId="LiveId" clId="{6409FE6C-D5F8-4080-BAB9-5ECE1820D785}" dt="2020-07-24T17:40:34.332" v="6047" actId="1076"/>
      <pc:docMkLst>
        <pc:docMk/>
      </pc:docMkLst>
      <pc:sldChg chg="addSp delSp modSp mod setBg modNotesTx">
        <pc:chgData name="Jaylin Witherspoon" userId="ff7c7de78d0a7e47" providerId="LiveId" clId="{6409FE6C-D5F8-4080-BAB9-5ECE1820D785}" dt="2020-07-23T15:43:28.270" v="5425" actId="1076"/>
        <pc:sldMkLst>
          <pc:docMk/>
          <pc:sldMk cId="0" sldId="257"/>
        </pc:sldMkLst>
        <pc:spChg chg="add del mod">
          <ac:chgData name="Jaylin Witherspoon" userId="ff7c7de78d0a7e47" providerId="LiveId" clId="{6409FE6C-D5F8-4080-BAB9-5ECE1820D785}" dt="2020-07-22T17:48:41.550" v="3539" actId="478"/>
          <ac:spMkLst>
            <pc:docMk/>
            <pc:sldMk cId="0" sldId="257"/>
            <ac:spMk id="2" creationId="{53A6BD7B-57A9-43BE-A1D2-D5AD29DB10D4}"/>
          </ac:spMkLst>
        </pc:spChg>
        <pc:spChg chg="add del mod">
          <ac:chgData name="Jaylin Witherspoon" userId="ff7c7de78d0a7e47" providerId="LiveId" clId="{6409FE6C-D5F8-4080-BAB9-5ECE1820D785}" dt="2020-07-23T12:58:18.182" v="4902" actId="478"/>
          <ac:spMkLst>
            <pc:docMk/>
            <pc:sldMk cId="0" sldId="257"/>
            <ac:spMk id="3" creationId="{B3119A75-9B85-471D-AB08-838CCB068863}"/>
          </ac:spMkLst>
        </pc:spChg>
        <pc:spChg chg="add mod">
          <ac:chgData name="Jaylin Witherspoon" userId="ff7c7de78d0a7e47" providerId="LiveId" clId="{6409FE6C-D5F8-4080-BAB9-5ECE1820D785}" dt="2020-07-23T15:41:33.844" v="5402" actId="1076"/>
          <ac:spMkLst>
            <pc:docMk/>
            <pc:sldMk cId="0" sldId="257"/>
            <ac:spMk id="9" creationId="{05FF38BD-DF1E-47DB-9A1D-CB27541B412B}"/>
          </ac:spMkLst>
        </pc:spChg>
        <pc:spChg chg="add mod">
          <ac:chgData name="Jaylin Witherspoon" userId="ff7c7de78d0a7e47" providerId="LiveId" clId="{6409FE6C-D5F8-4080-BAB9-5ECE1820D785}" dt="2020-07-23T12:57:40.098" v="4896" actId="26606"/>
          <ac:spMkLst>
            <pc:docMk/>
            <pc:sldMk cId="0" sldId="257"/>
            <ac:spMk id="121" creationId="{00000000-0000-0000-0000-000000000000}"/>
          </ac:spMkLst>
        </pc:spChg>
        <pc:spChg chg="del mod">
          <ac:chgData name="Jaylin Witherspoon" userId="ff7c7de78d0a7e47" providerId="LiveId" clId="{6409FE6C-D5F8-4080-BAB9-5ECE1820D785}" dt="2020-07-22T17:55:27.218" v="3899" actId="21"/>
          <ac:spMkLst>
            <pc:docMk/>
            <pc:sldMk cId="0" sldId="257"/>
            <ac:spMk id="122" creationId="{00000000-0000-0000-0000-000000000000}"/>
          </ac:spMkLst>
        </pc:spChg>
        <pc:spChg chg="add del">
          <ac:chgData name="Jaylin Witherspoon" userId="ff7c7de78d0a7e47" providerId="LiveId" clId="{6409FE6C-D5F8-4080-BAB9-5ECE1820D785}" dt="2020-07-23T12:57:40.098" v="4896" actId="26606"/>
          <ac:spMkLst>
            <pc:docMk/>
            <pc:sldMk cId="0" sldId="257"/>
            <ac:spMk id="126" creationId="{80DF40B2-80F7-4E71-B46C-284163F3654A}"/>
          </ac:spMkLst>
        </pc:spChg>
        <pc:picChg chg="add mod ord">
          <ac:chgData name="Jaylin Witherspoon" userId="ff7c7de78d0a7e47" providerId="LiveId" clId="{6409FE6C-D5F8-4080-BAB9-5ECE1820D785}" dt="2020-07-23T15:43:28.270" v="5425" actId="1076"/>
          <ac:picMkLst>
            <pc:docMk/>
            <pc:sldMk cId="0" sldId="257"/>
            <ac:picMk id="5" creationId="{0CF2516C-CC30-4905-81B2-47DC8F7A0202}"/>
          </ac:picMkLst>
        </pc:picChg>
        <pc:picChg chg="add del mod ord">
          <ac:chgData name="Jaylin Witherspoon" userId="ff7c7de78d0a7e47" providerId="LiveId" clId="{6409FE6C-D5F8-4080-BAB9-5ECE1820D785}" dt="2020-07-23T15:38:05.235" v="5354" actId="478"/>
          <ac:picMkLst>
            <pc:docMk/>
            <pc:sldMk cId="0" sldId="257"/>
            <ac:picMk id="7" creationId="{3F6EFB69-3B2D-4221-B332-D65D4F6D7F88}"/>
          </ac:picMkLst>
        </pc:picChg>
        <pc:picChg chg="add del mod">
          <ac:chgData name="Jaylin Witherspoon" userId="ff7c7de78d0a7e47" providerId="LiveId" clId="{6409FE6C-D5F8-4080-BAB9-5ECE1820D785}" dt="2020-07-23T15:43:21.763" v="5422" actId="478"/>
          <ac:picMkLst>
            <pc:docMk/>
            <pc:sldMk cId="0" sldId="257"/>
            <ac:picMk id="10" creationId="{8ED8598E-5E46-4B76-B03E-DC2128006452}"/>
          </ac:picMkLst>
        </pc:picChg>
        <pc:picChg chg="add del mod">
          <ac:chgData name="Jaylin Witherspoon" userId="ff7c7de78d0a7e47" providerId="LiveId" clId="{6409FE6C-D5F8-4080-BAB9-5ECE1820D785}" dt="2020-07-23T15:43:20.119" v="5420" actId="478"/>
          <ac:picMkLst>
            <pc:docMk/>
            <pc:sldMk cId="0" sldId="257"/>
            <ac:picMk id="12" creationId="{6D8B6C38-CBE2-4112-80AD-B82E9032F053}"/>
          </ac:picMkLst>
        </pc:picChg>
        <pc:picChg chg="add del mod">
          <ac:chgData name="Jaylin Witherspoon" userId="ff7c7de78d0a7e47" providerId="LiveId" clId="{6409FE6C-D5F8-4080-BAB9-5ECE1820D785}" dt="2020-07-23T15:43:22.379" v="5423" actId="478"/>
          <ac:picMkLst>
            <pc:docMk/>
            <pc:sldMk cId="0" sldId="257"/>
            <ac:picMk id="14" creationId="{4E933D24-EB47-4B1E-8DCA-0FB4257EDA05}"/>
          </ac:picMkLst>
        </pc:picChg>
        <pc:picChg chg="add del mod">
          <ac:chgData name="Jaylin Witherspoon" userId="ff7c7de78d0a7e47" providerId="LiveId" clId="{6409FE6C-D5F8-4080-BAB9-5ECE1820D785}" dt="2020-07-23T15:43:20.733" v="5421" actId="478"/>
          <ac:picMkLst>
            <pc:docMk/>
            <pc:sldMk cId="0" sldId="257"/>
            <ac:picMk id="16" creationId="{479A7E03-1637-4987-AB43-479D189978B9}"/>
          </ac:picMkLst>
        </pc:picChg>
      </pc:sldChg>
      <pc:sldChg chg="addSp delSp modSp mod modNotesTx">
        <pc:chgData name="Jaylin Witherspoon" userId="ff7c7de78d0a7e47" providerId="LiveId" clId="{6409FE6C-D5F8-4080-BAB9-5ECE1820D785}" dt="2020-07-23T15:46:13.757" v="5442" actId="1035"/>
        <pc:sldMkLst>
          <pc:docMk/>
          <pc:sldMk cId="0" sldId="258"/>
        </pc:sldMkLst>
        <pc:spChg chg="add mod">
          <ac:chgData name="Jaylin Witherspoon" userId="ff7c7de78d0a7e47" providerId="LiveId" clId="{6409FE6C-D5F8-4080-BAB9-5ECE1820D785}" dt="2020-07-23T15:45:56.175" v="5438" actId="20577"/>
          <ac:spMkLst>
            <pc:docMk/>
            <pc:sldMk cId="0" sldId="258"/>
            <ac:spMk id="2" creationId="{E03EA532-4099-400F-BAF5-541F129EE875}"/>
          </ac:spMkLst>
        </pc:spChg>
        <pc:spChg chg="del mod">
          <ac:chgData name="Jaylin Witherspoon" userId="ff7c7de78d0a7e47" providerId="LiveId" clId="{6409FE6C-D5F8-4080-BAB9-5ECE1820D785}" dt="2020-07-22T18:05:55.064" v="4127" actId="478"/>
          <ac:spMkLst>
            <pc:docMk/>
            <pc:sldMk cId="0" sldId="258"/>
            <ac:spMk id="125" creationId="{00000000-0000-0000-0000-000000000000}"/>
          </ac:spMkLst>
        </pc:spChg>
        <pc:picChg chg="add mod modCrop">
          <ac:chgData name="Jaylin Witherspoon" userId="ff7c7de78d0a7e47" providerId="LiveId" clId="{6409FE6C-D5F8-4080-BAB9-5ECE1820D785}" dt="2020-07-23T15:46:13.757" v="5442" actId="1035"/>
          <ac:picMkLst>
            <pc:docMk/>
            <pc:sldMk cId="0" sldId="258"/>
            <ac:picMk id="4" creationId="{8A7292CE-F2EC-4C25-8C79-666EADA61A24}"/>
          </ac:picMkLst>
        </pc:picChg>
      </pc:sldChg>
      <pc:sldChg chg="addSp delSp modSp mod modNotesTx">
        <pc:chgData name="Jaylin Witherspoon" userId="ff7c7de78d0a7e47" providerId="LiveId" clId="{6409FE6C-D5F8-4080-BAB9-5ECE1820D785}" dt="2020-07-23T15:14:08.425" v="5124" actId="1076"/>
        <pc:sldMkLst>
          <pc:docMk/>
          <pc:sldMk cId="0" sldId="259"/>
        </pc:sldMkLst>
        <pc:spChg chg="add del mod">
          <ac:chgData name="Jaylin Witherspoon" userId="ff7c7de78d0a7e47" providerId="LiveId" clId="{6409FE6C-D5F8-4080-BAB9-5ECE1820D785}" dt="2020-07-22T18:13:01.667" v="4154"/>
          <ac:spMkLst>
            <pc:docMk/>
            <pc:sldMk cId="0" sldId="259"/>
            <ac:spMk id="2" creationId="{3A6CE75E-D731-4DE7-B33F-0AF0D1BF6255}"/>
          </ac:spMkLst>
        </pc:spChg>
        <pc:spChg chg="add del mod">
          <ac:chgData name="Jaylin Witherspoon" userId="ff7c7de78d0a7e47" providerId="LiveId" clId="{6409FE6C-D5F8-4080-BAB9-5ECE1820D785}" dt="2020-07-22T19:44:11.866" v="4185"/>
          <ac:spMkLst>
            <pc:docMk/>
            <pc:sldMk cId="0" sldId="259"/>
            <ac:spMk id="8" creationId="{6B281F27-EEEE-4ACA-9141-3488CA39EDFA}"/>
          </ac:spMkLst>
        </pc:spChg>
        <pc:spChg chg="add mod">
          <ac:chgData name="Jaylin Witherspoon" userId="ff7c7de78d0a7e47" providerId="LiveId" clId="{6409FE6C-D5F8-4080-BAB9-5ECE1820D785}" dt="2020-07-22T19:47:02.995" v="4229" actId="1076"/>
          <ac:spMkLst>
            <pc:docMk/>
            <pc:sldMk cId="0" sldId="259"/>
            <ac:spMk id="10" creationId="{F0C47BDF-F5CF-452C-AFEE-BCBB6A4C1BEE}"/>
          </ac:spMkLst>
        </pc:spChg>
        <pc:spChg chg="add mod">
          <ac:chgData name="Jaylin Witherspoon" userId="ff7c7de78d0a7e47" providerId="LiveId" clId="{6409FE6C-D5F8-4080-BAB9-5ECE1820D785}" dt="2020-07-23T15:14:08.425" v="5124" actId="1076"/>
          <ac:spMkLst>
            <pc:docMk/>
            <pc:sldMk cId="0" sldId="259"/>
            <ac:spMk id="11" creationId="{742A0804-996E-4D3A-892E-EB0B89188316}"/>
          </ac:spMkLst>
        </pc:spChg>
        <pc:spChg chg="add mod">
          <ac:chgData name="Jaylin Witherspoon" userId="ff7c7de78d0a7e47" providerId="LiveId" clId="{6409FE6C-D5F8-4080-BAB9-5ECE1820D785}" dt="2020-07-22T19:55:48.543" v="4518" actId="1076"/>
          <ac:spMkLst>
            <pc:docMk/>
            <pc:sldMk cId="0" sldId="259"/>
            <ac:spMk id="12" creationId="{51FB4503-94A7-4703-B64F-4B0BC0B566C2}"/>
          </ac:spMkLst>
        </pc:spChg>
        <pc:spChg chg="del mod">
          <ac:chgData name="Jaylin Witherspoon" userId="ff7c7de78d0a7e47" providerId="LiveId" clId="{6409FE6C-D5F8-4080-BAB9-5ECE1820D785}" dt="2020-07-22T19:53:52.345" v="4508" actId="478"/>
          <ac:spMkLst>
            <pc:docMk/>
            <pc:sldMk cId="0" sldId="259"/>
            <ac:spMk id="128" creationId="{00000000-0000-0000-0000-000000000000}"/>
          </ac:spMkLst>
        </pc:spChg>
        <pc:picChg chg="add mod">
          <ac:chgData name="Jaylin Witherspoon" userId="ff7c7de78d0a7e47" providerId="LiveId" clId="{6409FE6C-D5F8-4080-BAB9-5ECE1820D785}" dt="2020-07-22T19:43:47.906" v="4180" actId="14100"/>
          <ac:picMkLst>
            <pc:docMk/>
            <pc:sldMk cId="0" sldId="259"/>
            <ac:picMk id="5" creationId="{91086942-1FB5-4594-AB12-40FF2EEA1BC7}"/>
          </ac:picMkLst>
        </pc:picChg>
        <pc:picChg chg="add del mod">
          <ac:chgData name="Jaylin Witherspoon" userId="ff7c7de78d0a7e47" providerId="LiveId" clId="{6409FE6C-D5F8-4080-BAB9-5ECE1820D785}" dt="2020-07-23T15:13:39.130" v="5114" actId="478"/>
          <ac:picMkLst>
            <pc:docMk/>
            <pc:sldMk cId="0" sldId="259"/>
            <ac:picMk id="7" creationId="{BB92368A-902A-49B7-85F2-DE585BF2F428}"/>
          </ac:picMkLst>
        </pc:picChg>
        <pc:picChg chg="add mod">
          <ac:chgData name="Jaylin Witherspoon" userId="ff7c7de78d0a7e47" providerId="LiveId" clId="{6409FE6C-D5F8-4080-BAB9-5ECE1820D785}" dt="2020-07-23T15:13:51.611" v="5116" actId="1035"/>
          <ac:picMkLst>
            <pc:docMk/>
            <pc:sldMk cId="0" sldId="259"/>
            <ac:picMk id="13" creationId="{698F9BEA-8117-4BAC-A62C-FB85AAA8664B}"/>
          </ac:picMkLst>
        </pc:picChg>
      </pc:sldChg>
      <pc:sldChg chg="addSp delSp modSp mod modNotesTx">
        <pc:chgData name="Jaylin Witherspoon" userId="ff7c7de78d0a7e47" providerId="LiveId" clId="{6409FE6C-D5F8-4080-BAB9-5ECE1820D785}" dt="2020-07-22T15:42:07.970" v="2521" actId="20577"/>
        <pc:sldMkLst>
          <pc:docMk/>
          <pc:sldMk cId="0" sldId="260"/>
        </pc:sldMkLst>
        <pc:spChg chg="add del mod">
          <ac:chgData name="Jaylin Witherspoon" userId="ff7c7de78d0a7e47" providerId="LiveId" clId="{6409FE6C-D5F8-4080-BAB9-5ECE1820D785}" dt="2020-07-22T15:26:26.912" v="2329"/>
          <ac:spMkLst>
            <pc:docMk/>
            <pc:sldMk cId="0" sldId="260"/>
            <ac:spMk id="2" creationId="{276E6DD1-FD63-4FB0-83A5-5E35BD5F8272}"/>
          </ac:spMkLst>
        </pc:spChg>
        <pc:spChg chg="mod">
          <ac:chgData name="Jaylin Witherspoon" userId="ff7c7de78d0a7e47" providerId="LiveId" clId="{6409FE6C-D5F8-4080-BAB9-5ECE1820D785}" dt="2020-07-22T15:42:07.970" v="2521" actId="20577"/>
          <ac:spMkLst>
            <pc:docMk/>
            <pc:sldMk cId="0" sldId="260"/>
            <ac:spMk id="131" creationId="{00000000-0000-0000-0000-000000000000}"/>
          </ac:spMkLst>
        </pc:spChg>
      </pc:sldChg>
      <pc:sldChg chg="addSp delSp modSp mod">
        <pc:chgData name="Jaylin Witherspoon" userId="ff7c7de78d0a7e47" providerId="LiveId" clId="{6409FE6C-D5F8-4080-BAB9-5ECE1820D785}" dt="2020-07-23T15:30:17.162" v="5309" actId="732"/>
        <pc:sldMkLst>
          <pc:docMk/>
          <pc:sldMk cId="0" sldId="261"/>
        </pc:sldMkLst>
        <pc:spChg chg="add del mod">
          <ac:chgData name="Jaylin Witherspoon" userId="ff7c7de78d0a7e47" providerId="LiveId" clId="{6409FE6C-D5F8-4080-BAB9-5ECE1820D785}" dt="2020-07-22T18:13:27.754" v="4157" actId="478"/>
          <ac:spMkLst>
            <pc:docMk/>
            <pc:sldMk cId="0" sldId="261"/>
            <ac:spMk id="2" creationId="{C67D4EDF-AE7C-40BA-96B3-B33DC688AB85}"/>
          </ac:spMkLst>
        </pc:spChg>
        <pc:spChg chg="add del mod">
          <ac:chgData name="Jaylin Witherspoon" userId="ff7c7de78d0a7e47" providerId="LiveId" clId="{6409FE6C-D5F8-4080-BAB9-5ECE1820D785}" dt="2020-07-22T18:13:44.501" v="4161" actId="478"/>
          <ac:spMkLst>
            <pc:docMk/>
            <pc:sldMk cId="0" sldId="261"/>
            <ac:spMk id="3" creationId="{7033564B-D2F9-4D61-B5BC-B10D2A7352B1}"/>
          </ac:spMkLst>
        </pc:spChg>
        <pc:spChg chg="del mod">
          <ac:chgData name="Jaylin Witherspoon" userId="ff7c7de78d0a7e47" providerId="LiveId" clId="{6409FE6C-D5F8-4080-BAB9-5ECE1820D785}" dt="2020-07-23T12:49:22.652" v="4887" actId="478"/>
          <ac:spMkLst>
            <pc:docMk/>
            <pc:sldMk cId="0" sldId="261"/>
            <ac:spMk id="134" creationId="{00000000-0000-0000-0000-000000000000}"/>
          </ac:spMkLst>
        </pc:spChg>
        <pc:picChg chg="add mod modCrop">
          <ac:chgData name="Jaylin Witherspoon" userId="ff7c7de78d0a7e47" providerId="LiveId" clId="{6409FE6C-D5F8-4080-BAB9-5ECE1820D785}" dt="2020-07-23T15:30:17.162" v="5309" actId="732"/>
          <ac:picMkLst>
            <pc:docMk/>
            <pc:sldMk cId="0" sldId="261"/>
            <ac:picMk id="6" creationId="{6F7F61FC-C4BB-45EA-9B81-AD05E7BBFB72}"/>
          </ac:picMkLst>
        </pc:picChg>
      </pc:sldChg>
      <pc:sldChg chg="addSp delSp modSp mod">
        <pc:chgData name="Jaylin Witherspoon" userId="ff7c7de78d0a7e47" providerId="LiveId" clId="{6409FE6C-D5F8-4080-BAB9-5ECE1820D785}" dt="2020-07-23T15:26:20.897" v="5286" actId="1037"/>
        <pc:sldMkLst>
          <pc:docMk/>
          <pc:sldMk cId="0" sldId="262"/>
        </pc:sldMkLst>
        <pc:spChg chg="mod">
          <ac:chgData name="Jaylin Witherspoon" userId="ff7c7de78d0a7e47" providerId="LiveId" clId="{6409FE6C-D5F8-4080-BAB9-5ECE1820D785}" dt="2020-07-23T15:25:08.976" v="5273" actId="1076"/>
          <ac:spMkLst>
            <pc:docMk/>
            <pc:sldMk cId="0" sldId="262"/>
            <ac:spMk id="4" creationId="{7FF634BF-4FD6-7848-921C-35E548093DEF}"/>
          </ac:spMkLst>
        </pc:spChg>
        <pc:spChg chg="del mod">
          <ac:chgData name="Jaylin Witherspoon" userId="ff7c7de78d0a7e47" providerId="LiveId" clId="{6409FE6C-D5F8-4080-BAB9-5ECE1820D785}" dt="2020-07-23T15:24:31.033" v="5265" actId="478"/>
          <ac:spMkLst>
            <pc:docMk/>
            <pc:sldMk cId="0" sldId="262"/>
            <ac:spMk id="137" creationId="{00000000-0000-0000-0000-000000000000}"/>
          </ac:spMkLst>
        </pc:spChg>
        <pc:picChg chg="add mod">
          <ac:chgData name="Jaylin Witherspoon" userId="ff7c7de78d0a7e47" providerId="LiveId" clId="{6409FE6C-D5F8-4080-BAB9-5ECE1820D785}" dt="2020-07-23T15:25:19.420" v="5274" actId="1076"/>
          <ac:picMkLst>
            <pc:docMk/>
            <pc:sldMk cId="0" sldId="262"/>
            <ac:picMk id="3" creationId="{3FF382CD-A2A8-44D1-88AC-A9AB6E76B390}"/>
          </ac:picMkLst>
        </pc:picChg>
        <pc:picChg chg="add mod">
          <ac:chgData name="Jaylin Witherspoon" userId="ff7c7de78d0a7e47" providerId="LiveId" clId="{6409FE6C-D5F8-4080-BAB9-5ECE1820D785}" dt="2020-07-23T15:26:20.897" v="5286" actId="1037"/>
          <ac:picMkLst>
            <pc:docMk/>
            <pc:sldMk cId="0" sldId="262"/>
            <ac:picMk id="6" creationId="{9C90A56C-C8DB-4A01-9C4A-A94691207F31}"/>
          </ac:picMkLst>
        </pc:picChg>
      </pc:sldChg>
      <pc:sldChg chg="addSp delSp modSp mod">
        <pc:chgData name="Jaylin Witherspoon" userId="ff7c7de78d0a7e47" providerId="LiveId" clId="{6409FE6C-D5F8-4080-BAB9-5ECE1820D785}" dt="2020-07-23T16:06:10.309" v="5509" actId="1076"/>
        <pc:sldMkLst>
          <pc:docMk/>
          <pc:sldMk cId="0" sldId="263"/>
        </pc:sldMkLst>
        <pc:spChg chg="add mod">
          <ac:chgData name="Jaylin Witherspoon" userId="ff7c7de78d0a7e47" providerId="LiveId" clId="{6409FE6C-D5F8-4080-BAB9-5ECE1820D785}" dt="2020-07-23T16:06:10.309" v="5509" actId="1076"/>
          <ac:spMkLst>
            <pc:docMk/>
            <pc:sldMk cId="0" sldId="263"/>
            <ac:spMk id="10" creationId="{11EF3860-D677-4A5D-AE1C-ED9FC5F9BF21}"/>
          </ac:spMkLst>
        </pc:spChg>
        <pc:spChg chg="del mod">
          <ac:chgData name="Jaylin Witherspoon" userId="ff7c7de78d0a7e47" providerId="LiveId" clId="{6409FE6C-D5F8-4080-BAB9-5ECE1820D785}" dt="2020-07-23T15:58:42.499" v="5444" actId="478"/>
          <ac:spMkLst>
            <pc:docMk/>
            <pc:sldMk cId="0" sldId="263"/>
            <ac:spMk id="140" creationId="{00000000-0000-0000-0000-000000000000}"/>
          </ac:spMkLst>
        </pc:spChg>
        <pc:picChg chg="add del mod">
          <ac:chgData name="Jaylin Witherspoon" userId="ff7c7de78d0a7e47" providerId="LiveId" clId="{6409FE6C-D5F8-4080-BAB9-5ECE1820D785}" dt="2020-07-23T16:02:46.680" v="5461" actId="478"/>
          <ac:picMkLst>
            <pc:docMk/>
            <pc:sldMk cId="0" sldId="263"/>
            <ac:picMk id="3" creationId="{7029D6EE-4198-45E6-B1B5-039196BD0706}"/>
          </ac:picMkLst>
        </pc:picChg>
        <pc:picChg chg="add mod">
          <ac:chgData name="Jaylin Witherspoon" userId="ff7c7de78d0a7e47" providerId="LiveId" clId="{6409FE6C-D5F8-4080-BAB9-5ECE1820D785}" dt="2020-07-23T16:02:57.803" v="5466" actId="1076"/>
          <ac:picMkLst>
            <pc:docMk/>
            <pc:sldMk cId="0" sldId="263"/>
            <ac:picMk id="6" creationId="{8EA93EB4-D38B-42B9-8335-9D1D95B671E7}"/>
          </ac:picMkLst>
        </pc:picChg>
        <pc:picChg chg="add mod">
          <ac:chgData name="Jaylin Witherspoon" userId="ff7c7de78d0a7e47" providerId="LiveId" clId="{6409FE6C-D5F8-4080-BAB9-5ECE1820D785}" dt="2020-07-23T16:02:55.318" v="5465" actId="1076"/>
          <ac:picMkLst>
            <pc:docMk/>
            <pc:sldMk cId="0" sldId="263"/>
            <ac:picMk id="8" creationId="{708AD84C-4341-4BAD-9F28-F9A7007F034D}"/>
          </ac:picMkLst>
        </pc:picChg>
      </pc:sldChg>
      <pc:sldChg chg="addSp delSp modSp mod ord">
        <pc:chgData name="Jaylin Witherspoon" userId="ff7c7de78d0a7e47" providerId="LiveId" clId="{6409FE6C-D5F8-4080-BAB9-5ECE1820D785}" dt="2020-07-24T17:33:31.288" v="5954" actId="1076"/>
        <pc:sldMkLst>
          <pc:docMk/>
          <pc:sldMk cId="0" sldId="264"/>
        </pc:sldMkLst>
        <pc:spChg chg="add mod">
          <ac:chgData name="Jaylin Witherspoon" userId="ff7c7de78d0a7e47" providerId="LiveId" clId="{6409FE6C-D5F8-4080-BAB9-5ECE1820D785}" dt="2020-07-24T17:32:26.113" v="5911" actId="1076"/>
          <ac:spMkLst>
            <pc:docMk/>
            <pc:sldMk cId="0" sldId="264"/>
            <ac:spMk id="4" creationId="{294EF04A-2EB1-4721-9931-DC661621B7C5}"/>
          </ac:spMkLst>
        </pc:spChg>
        <pc:spChg chg="add del mod">
          <ac:chgData name="Jaylin Witherspoon" userId="ff7c7de78d0a7e47" providerId="LiveId" clId="{6409FE6C-D5F8-4080-BAB9-5ECE1820D785}" dt="2020-07-24T17:30:01.032" v="5863" actId="478"/>
          <ac:spMkLst>
            <pc:docMk/>
            <pc:sldMk cId="0" sldId="264"/>
            <ac:spMk id="7" creationId="{1A557D3C-7FEE-4B89-BA7C-98C2951110AC}"/>
          </ac:spMkLst>
        </pc:spChg>
        <pc:spChg chg="add del mod">
          <ac:chgData name="Jaylin Witherspoon" userId="ff7c7de78d0a7e47" providerId="LiveId" clId="{6409FE6C-D5F8-4080-BAB9-5ECE1820D785}" dt="2020-07-24T17:30:01.032" v="5863" actId="478"/>
          <ac:spMkLst>
            <pc:docMk/>
            <pc:sldMk cId="0" sldId="264"/>
            <ac:spMk id="12" creationId="{884FD983-7081-407E-87CF-2813C6A1219B}"/>
          </ac:spMkLst>
        </pc:spChg>
        <pc:spChg chg="add mod">
          <ac:chgData name="Jaylin Witherspoon" userId="ff7c7de78d0a7e47" providerId="LiveId" clId="{6409FE6C-D5F8-4080-BAB9-5ECE1820D785}" dt="2020-07-24T17:31:58.054" v="5884" actId="1076"/>
          <ac:spMkLst>
            <pc:docMk/>
            <pc:sldMk cId="0" sldId="264"/>
            <ac:spMk id="15" creationId="{3DBC5C14-90ED-4AD3-B921-C6926F859436}"/>
          </ac:spMkLst>
        </pc:spChg>
        <pc:spChg chg="add mod">
          <ac:chgData name="Jaylin Witherspoon" userId="ff7c7de78d0a7e47" providerId="LiveId" clId="{6409FE6C-D5F8-4080-BAB9-5ECE1820D785}" dt="2020-07-24T17:32:21.410" v="5910" actId="1076"/>
          <ac:spMkLst>
            <pc:docMk/>
            <pc:sldMk cId="0" sldId="264"/>
            <ac:spMk id="16" creationId="{4EEE16D1-71DE-406F-AB89-08731A66F7F8}"/>
          </ac:spMkLst>
        </pc:spChg>
        <pc:spChg chg="add mod">
          <ac:chgData name="Jaylin Witherspoon" userId="ff7c7de78d0a7e47" providerId="LiveId" clId="{6409FE6C-D5F8-4080-BAB9-5ECE1820D785}" dt="2020-07-24T17:33:31.288" v="5954" actId="1076"/>
          <ac:spMkLst>
            <pc:docMk/>
            <pc:sldMk cId="0" sldId="264"/>
            <ac:spMk id="19" creationId="{F2C4F47A-C3DD-422E-B87F-506A82997762}"/>
          </ac:spMkLst>
        </pc:spChg>
        <pc:spChg chg="del mod">
          <ac:chgData name="Jaylin Witherspoon" userId="ff7c7de78d0a7e47" providerId="LiveId" clId="{6409FE6C-D5F8-4080-BAB9-5ECE1820D785}" dt="2020-07-24T17:10:20.516" v="5511" actId="478"/>
          <ac:spMkLst>
            <pc:docMk/>
            <pc:sldMk cId="0" sldId="264"/>
            <ac:spMk id="143" creationId="{00000000-0000-0000-0000-000000000000}"/>
          </ac:spMkLst>
        </pc:spChg>
        <pc:picChg chg="add del mod">
          <ac:chgData name="Jaylin Witherspoon" userId="ff7c7de78d0a7e47" providerId="LiveId" clId="{6409FE6C-D5F8-4080-BAB9-5ECE1820D785}" dt="2020-07-24T17:30:01.032" v="5863" actId="478"/>
          <ac:picMkLst>
            <pc:docMk/>
            <pc:sldMk cId="0" sldId="264"/>
            <ac:picMk id="3" creationId="{A737F624-BA29-4FB9-B527-43830E29C9CF}"/>
          </ac:picMkLst>
        </pc:picChg>
        <pc:picChg chg="add del mod">
          <ac:chgData name="Jaylin Witherspoon" userId="ff7c7de78d0a7e47" providerId="LiveId" clId="{6409FE6C-D5F8-4080-BAB9-5ECE1820D785}" dt="2020-07-24T17:22:59.315" v="5686" actId="478"/>
          <ac:picMkLst>
            <pc:docMk/>
            <pc:sldMk cId="0" sldId="264"/>
            <ac:picMk id="8" creationId="{C8B23955-90B0-4D25-9753-547FE5BD0F8F}"/>
          </ac:picMkLst>
        </pc:picChg>
        <pc:picChg chg="add del mod">
          <ac:chgData name="Jaylin Witherspoon" userId="ff7c7de78d0a7e47" providerId="LiveId" clId="{6409FE6C-D5F8-4080-BAB9-5ECE1820D785}" dt="2020-07-24T17:30:01.032" v="5863" actId="478"/>
          <ac:picMkLst>
            <pc:docMk/>
            <pc:sldMk cId="0" sldId="264"/>
            <ac:picMk id="10" creationId="{94D6B895-B4E9-4ACE-BE02-B751C97BBE79}"/>
          </ac:picMkLst>
        </pc:picChg>
        <pc:picChg chg="add mod">
          <ac:chgData name="Jaylin Witherspoon" userId="ff7c7de78d0a7e47" providerId="LiveId" clId="{6409FE6C-D5F8-4080-BAB9-5ECE1820D785}" dt="2020-07-24T17:31:12.608" v="5868" actId="1076"/>
          <ac:picMkLst>
            <pc:docMk/>
            <pc:sldMk cId="0" sldId="264"/>
            <ac:picMk id="13" creationId="{48F92ABE-6544-4A3C-B360-6B7212DD1F33}"/>
          </ac:picMkLst>
        </pc:picChg>
        <pc:picChg chg="add mod">
          <ac:chgData name="Jaylin Witherspoon" userId="ff7c7de78d0a7e47" providerId="LiveId" clId="{6409FE6C-D5F8-4080-BAB9-5ECE1820D785}" dt="2020-07-24T17:32:49.863" v="5920" actId="14100"/>
          <ac:picMkLst>
            <pc:docMk/>
            <pc:sldMk cId="0" sldId="264"/>
            <ac:picMk id="17" creationId="{9C2D7546-A97A-4C3C-AA24-3EEE4E5F24F0}"/>
          </ac:picMkLst>
        </pc:picChg>
      </pc:sldChg>
      <pc:sldChg chg="addSp delSp modSp new del mod">
        <pc:chgData name="Jaylin Witherspoon" userId="ff7c7de78d0a7e47" providerId="LiveId" clId="{6409FE6C-D5F8-4080-BAB9-5ECE1820D785}" dt="2020-07-22T15:42:00.395" v="2520" actId="2696"/>
        <pc:sldMkLst>
          <pc:docMk/>
          <pc:sldMk cId="4236585358" sldId="265"/>
        </pc:sldMkLst>
        <pc:spChg chg="del">
          <ac:chgData name="Jaylin Witherspoon" userId="ff7c7de78d0a7e47" providerId="LiveId" clId="{6409FE6C-D5F8-4080-BAB9-5ECE1820D785}" dt="2020-07-22T15:34:27.329" v="2508" actId="478"/>
          <ac:spMkLst>
            <pc:docMk/>
            <pc:sldMk cId="4236585358" sldId="265"/>
            <ac:spMk id="2" creationId="{8A0F1C5C-9A82-4675-A3E4-52EE5937C948}"/>
          </ac:spMkLst>
        </pc:spChg>
        <pc:spChg chg="del">
          <ac:chgData name="Jaylin Witherspoon" userId="ff7c7de78d0a7e47" providerId="LiveId" clId="{6409FE6C-D5F8-4080-BAB9-5ECE1820D785}" dt="2020-07-22T15:34:36.048" v="2509" actId="478"/>
          <ac:spMkLst>
            <pc:docMk/>
            <pc:sldMk cId="4236585358" sldId="265"/>
            <ac:spMk id="3" creationId="{743850F1-3C20-4ABC-8B8F-3866B0B8C45A}"/>
          </ac:spMkLst>
        </pc:spChg>
        <pc:spChg chg="del">
          <ac:chgData name="Jaylin Witherspoon" userId="ff7c7de78d0a7e47" providerId="LiveId" clId="{6409FE6C-D5F8-4080-BAB9-5ECE1820D785}" dt="2020-07-22T15:34:37.626" v="2510" actId="478"/>
          <ac:spMkLst>
            <pc:docMk/>
            <pc:sldMk cId="4236585358" sldId="265"/>
            <ac:spMk id="4" creationId="{3D437A89-9BC8-44C1-9C41-02FB97BA3839}"/>
          </ac:spMkLst>
        </pc:spChg>
        <pc:spChg chg="add mod">
          <ac:chgData name="Jaylin Witherspoon" userId="ff7c7de78d0a7e47" providerId="LiveId" clId="{6409FE6C-D5F8-4080-BAB9-5ECE1820D785}" dt="2020-07-22T15:38:08.064" v="2518" actId="207"/>
          <ac:spMkLst>
            <pc:docMk/>
            <pc:sldMk cId="4236585358" sldId="265"/>
            <ac:spMk id="5" creationId="{E365BCFE-117E-4BB6-B0A9-5B73DF3F736A}"/>
          </ac:spMkLst>
        </pc:spChg>
      </pc:sldChg>
      <pc:sldChg chg="modSp add del mod">
        <pc:chgData name="Jaylin Witherspoon" userId="ff7c7de78d0a7e47" providerId="LiveId" clId="{6409FE6C-D5F8-4080-BAB9-5ECE1820D785}" dt="2020-07-22T19:37:04.201" v="4162" actId="2696"/>
        <pc:sldMkLst>
          <pc:docMk/>
          <pc:sldMk cId="1629543100" sldId="266"/>
        </pc:sldMkLst>
        <pc:spChg chg="mod">
          <ac:chgData name="Jaylin Witherspoon" userId="ff7c7de78d0a7e47" providerId="LiveId" clId="{6409FE6C-D5F8-4080-BAB9-5ECE1820D785}" dt="2020-07-22T15:44:50.014" v="2523" actId="207"/>
          <ac:spMkLst>
            <pc:docMk/>
            <pc:sldMk cId="1629543100" sldId="266"/>
            <ac:spMk id="131" creationId="{00000000-0000-0000-0000-000000000000}"/>
          </ac:spMkLst>
        </pc:spChg>
      </pc:sldChg>
      <pc:sldChg chg="addSp delSp modSp new mod ord setBg modNotesTx">
        <pc:chgData name="Jaylin Witherspoon" userId="ff7c7de78d0a7e47" providerId="LiveId" clId="{6409FE6C-D5F8-4080-BAB9-5ECE1820D785}" dt="2020-07-23T15:02:48.813" v="5069"/>
        <pc:sldMkLst>
          <pc:docMk/>
          <pc:sldMk cId="3576847629" sldId="267"/>
        </pc:sldMkLst>
        <pc:spChg chg="del mod">
          <ac:chgData name="Jaylin Witherspoon" userId="ff7c7de78d0a7e47" providerId="LiveId" clId="{6409FE6C-D5F8-4080-BAB9-5ECE1820D785}" dt="2020-07-22T15:45:22.399" v="2526" actId="478"/>
          <ac:spMkLst>
            <pc:docMk/>
            <pc:sldMk cId="3576847629" sldId="267"/>
            <ac:spMk id="2" creationId="{2C1D4283-219C-4746-BAB7-E9633BB23A2C}"/>
          </ac:spMkLst>
        </pc:spChg>
        <pc:spChg chg="add del mod">
          <ac:chgData name="Jaylin Witherspoon" userId="ff7c7de78d0a7e47" providerId="LiveId" clId="{6409FE6C-D5F8-4080-BAB9-5ECE1820D785}" dt="2020-07-23T14:56:40.262" v="5025"/>
          <ac:spMkLst>
            <pc:docMk/>
            <pc:sldMk cId="3576847629" sldId="267"/>
            <ac:spMk id="5" creationId="{41DC8721-F862-4756-BCD9-8834D3B2AF7B}"/>
          </ac:spMkLst>
        </pc:spChg>
        <pc:spChg chg="add mod">
          <ac:chgData name="Jaylin Witherspoon" userId="ff7c7de78d0a7e47" providerId="LiveId" clId="{6409FE6C-D5F8-4080-BAB9-5ECE1820D785}" dt="2020-07-23T14:57:50.949" v="5050" actId="1037"/>
          <ac:spMkLst>
            <pc:docMk/>
            <pc:sldMk cId="3576847629" sldId="267"/>
            <ac:spMk id="7" creationId="{1DD3D605-8FF8-4F98-B110-EF21DE834E52}"/>
          </ac:spMkLst>
        </pc:spChg>
        <pc:spChg chg="add">
          <ac:chgData name="Jaylin Witherspoon" userId="ff7c7de78d0a7e47" providerId="LiveId" clId="{6409FE6C-D5F8-4080-BAB9-5ECE1820D785}" dt="2020-07-22T15:46:19.310" v="2532" actId="26606"/>
          <ac:spMkLst>
            <pc:docMk/>
            <pc:sldMk cId="3576847629" sldId="267"/>
            <ac:spMk id="9" creationId="{42A4FC2C-047E-45A5-965D-8E1E3BF09BC6}"/>
          </ac:spMkLst>
        </pc:spChg>
        <pc:picChg chg="add mod">
          <ac:chgData name="Jaylin Witherspoon" userId="ff7c7de78d0a7e47" providerId="LiveId" clId="{6409FE6C-D5F8-4080-BAB9-5ECE1820D785}" dt="2020-07-22T15:46:19.310" v="2532" actId="26606"/>
          <ac:picMkLst>
            <pc:docMk/>
            <pc:sldMk cId="3576847629" sldId="267"/>
            <ac:picMk id="4" creationId="{7861C1B2-77C0-4D42-B6DA-9288D47AF92A}"/>
          </ac:picMkLst>
        </pc:picChg>
      </pc:sldChg>
      <pc:sldChg chg="addSp delSp modSp new mod setBg">
        <pc:chgData name="Jaylin Witherspoon" userId="ff7c7de78d0a7e47" providerId="LiveId" clId="{6409FE6C-D5F8-4080-BAB9-5ECE1820D785}" dt="2020-07-23T16:04:42.594" v="5481" actId="255"/>
        <pc:sldMkLst>
          <pc:docMk/>
          <pc:sldMk cId="721752024" sldId="268"/>
        </pc:sldMkLst>
        <pc:spChg chg="del mod">
          <ac:chgData name="Jaylin Witherspoon" userId="ff7c7de78d0a7e47" providerId="LiveId" clId="{6409FE6C-D5F8-4080-BAB9-5ECE1820D785}" dt="2020-07-22T17:20:05.455" v="2535" actId="478"/>
          <ac:spMkLst>
            <pc:docMk/>
            <pc:sldMk cId="721752024" sldId="268"/>
            <ac:spMk id="2" creationId="{573FB2FD-4952-4262-AC58-A9D59C9230DA}"/>
          </ac:spMkLst>
        </pc:spChg>
        <pc:spChg chg="add del">
          <ac:chgData name="Jaylin Witherspoon" userId="ff7c7de78d0a7e47" providerId="LiveId" clId="{6409FE6C-D5F8-4080-BAB9-5ECE1820D785}" dt="2020-07-22T18:11:32.432" v="4144" actId="26606"/>
          <ac:spMkLst>
            <pc:docMk/>
            <pc:sldMk cId="721752024" sldId="268"/>
            <ac:spMk id="9" creationId="{42A4FC2C-047E-45A5-965D-8E1E3BF09BC6}"/>
          </ac:spMkLst>
        </pc:spChg>
        <pc:spChg chg="add mod">
          <ac:chgData name="Jaylin Witherspoon" userId="ff7c7de78d0a7e47" providerId="LiveId" clId="{6409FE6C-D5F8-4080-BAB9-5ECE1820D785}" dt="2020-07-23T16:04:42.594" v="5481" actId="255"/>
          <ac:spMkLst>
            <pc:docMk/>
            <pc:sldMk cId="721752024" sldId="268"/>
            <ac:spMk id="10" creationId="{CFB18746-A809-4589-AA4F-651183E067A6}"/>
          </ac:spMkLst>
        </pc:spChg>
        <pc:spChg chg="add del">
          <ac:chgData name="Jaylin Witherspoon" userId="ff7c7de78d0a7e47" providerId="LiveId" clId="{6409FE6C-D5F8-4080-BAB9-5ECE1820D785}" dt="2020-07-22T18:11:34.659" v="4146" actId="26606"/>
          <ac:spMkLst>
            <pc:docMk/>
            <pc:sldMk cId="721752024" sldId="268"/>
            <ac:spMk id="11" creationId="{CB44330D-EA18-4254-AA95-EB49948539B8}"/>
          </ac:spMkLst>
        </pc:spChg>
        <pc:spChg chg="add del">
          <ac:chgData name="Jaylin Witherspoon" userId="ff7c7de78d0a7e47" providerId="LiveId" clId="{6409FE6C-D5F8-4080-BAB9-5ECE1820D785}" dt="2020-07-22T18:11:34.659" v="4146" actId="26606"/>
          <ac:spMkLst>
            <pc:docMk/>
            <pc:sldMk cId="721752024" sldId="268"/>
            <ac:spMk id="12" creationId="{32BC26D8-82FB-445E-AA49-62A77D7C1EE0}"/>
          </ac:spMkLst>
        </pc:spChg>
        <pc:picChg chg="add del mod">
          <ac:chgData name="Jaylin Witherspoon" userId="ff7c7de78d0a7e47" providerId="LiveId" clId="{6409FE6C-D5F8-4080-BAB9-5ECE1820D785}" dt="2020-07-23T13:18:04.164" v="5020" actId="478"/>
          <ac:picMkLst>
            <pc:docMk/>
            <pc:sldMk cId="721752024" sldId="268"/>
            <ac:picMk id="4" creationId="{38EE0D4F-3671-42E4-808A-247FBDD64E22}"/>
          </ac:picMkLst>
        </pc:picChg>
        <pc:picChg chg="add mod">
          <ac:chgData name="Jaylin Witherspoon" userId="ff7c7de78d0a7e47" providerId="LiveId" clId="{6409FE6C-D5F8-4080-BAB9-5ECE1820D785}" dt="2020-07-23T13:18:10.448" v="5022" actId="1076"/>
          <ac:picMkLst>
            <pc:docMk/>
            <pc:sldMk cId="721752024" sldId="268"/>
            <ac:picMk id="6" creationId="{41991716-44AE-49C2-BF1E-E7306664129D}"/>
          </ac:picMkLst>
        </pc:picChg>
      </pc:sldChg>
      <pc:sldChg chg="modSp new mod">
        <pc:chgData name="Jaylin Witherspoon" userId="ff7c7de78d0a7e47" providerId="LiveId" clId="{6409FE6C-D5F8-4080-BAB9-5ECE1820D785}" dt="2020-07-22T17:57:38.992" v="3920" actId="2711"/>
        <pc:sldMkLst>
          <pc:docMk/>
          <pc:sldMk cId="3661825801" sldId="269"/>
        </pc:sldMkLst>
        <pc:spChg chg="mod">
          <ac:chgData name="Jaylin Witherspoon" userId="ff7c7de78d0a7e47" providerId="LiveId" clId="{6409FE6C-D5F8-4080-BAB9-5ECE1820D785}" dt="2020-07-22T17:57:38.992" v="3920" actId="2711"/>
          <ac:spMkLst>
            <pc:docMk/>
            <pc:sldMk cId="3661825801" sldId="269"/>
            <ac:spMk id="2" creationId="{C68EA815-12ED-4426-BA3E-5CC383A286CE}"/>
          </ac:spMkLst>
        </pc:spChg>
      </pc:sldChg>
      <pc:sldChg chg="add del">
        <pc:chgData name="Jaylin Witherspoon" userId="ff7c7de78d0a7e47" providerId="LiveId" clId="{6409FE6C-D5F8-4080-BAB9-5ECE1820D785}" dt="2020-07-22T17:48:06.964" v="3534" actId="2696"/>
        <pc:sldMkLst>
          <pc:docMk/>
          <pc:sldMk cId="3912879077" sldId="269"/>
        </pc:sldMkLst>
      </pc:sldChg>
      <pc:sldChg chg="add del">
        <pc:chgData name="Jaylin Witherspoon" userId="ff7c7de78d0a7e47" providerId="LiveId" clId="{6409FE6C-D5F8-4080-BAB9-5ECE1820D785}" dt="2020-07-22T17:47:46.203" v="3532" actId="2696"/>
        <pc:sldMkLst>
          <pc:docMk/>
          <pc:sldMk cId="3914064387" sldId="269"/>
        </pc:sldMkLst>
      </pc:sldChg>
      <pc:sldChg chg="addSp delSp modSp new del mod">
        <pc:chgData name="Jaylin Witherspoon" userId="ff7c7de78d0a7e47" providerId="LiveId" clId="{6409FE6C-D5F8-4080-BAB9-5ECE1820D785}" dt="2020-07-22T19:56:54.449" v="4527" actId="47"/>
        <pc:sldMkLst>
          <pc:docMk/>
          <pc:sldMk cId="1052447055" sldId="270"/>
        </pc:sldMkLst>
        <pc:spChg chg="del mod">
          <ac:chgData name="Jaylin Witherspoon" userId="ff7c7de78d0a7e47" providerId="LiveId" clId="{6409FE6C-D5F8-4080-BAB9-5ECE1820D785}" dt="2020-07-22T19:56:16.541" v="4521" actId="478"/>
          <ac:spMkLst>
            <pc:docMk/>
            <pc:sldMk cId="1052447055" sldId="270"/>
            <ac:spMk id="2" creationId="{785F7C9B-1A34-45AF-81AF-A969DF6C4007}"/>
          </ac:spMkLst>
        </pc:spChg>
        <pc:picChg chg="add del mod">
          <ac:chgData name="Jaylin Witherspoon" userId="ff7c7de78d0a7e47" providerId="LiveId" clId="{6409FE6C-D5F8-4080-BAB9-5ECE1820D785}" dt="2020-07-22T19:56:51.942" v="4526" actId="478"/>
          <ac:picMkLst>
            <pc:docMk/>
            <pc:sldMk cId="1052447055" sldId="270"/>
            <ac:picMk id="4" creationId="{91C1BB28-4DE7-4BDF-97EB-33B21D72B647}"/>
          </ac:picMkLst>
        </pc:picChg>
      </pc:sldChg>
      <pc:sldChg chg="addSp delSp modSp add mod">
        <pc:chgData name="Jaylin Witherspoon" userId="ff7c7de78d0a7e47" providerId="LiveId" clId="{6409FE6C-D5F8-4080-BAB9-5ECE1820D785}" dt="2020-07-23T15:18:18.194" v="5262" actId="20577"/>
        <pc:sldMkLst>
          <pc:docMk/>
          <pc:sldMk cId="4167875007" sldId="270"/>
        </pc:sldMkLst>
        <pc:spChg chg="del mod">
          <ac:chgData name="Jaylin Witherspoon" userId="ff7c7de78d0a7e47" providerId="LiveId" clId="{6409FE6C-D5F8-4080-BAB9-5ECE1820D785}" dt="2020-07-22T20:17:21.776" v="4668" actId="478"/>
          <ac:spMkLst>
            <pc:docMk/>
            <pc:sldMk cId="4167875007" sldId="270"/>
            <ac:spMk id="10" creationId="{F0C47BDF-F5CF-452C-AFEE-BCBB6A4C1BEE}"/>
          </ac:spMkLst>
        </pc:spChg>
        <pc:spChg chg="del mod">
          <ac:chgData name="Jaylin Witherspoon" userId="ff7c7de78d0a7e47" providerId="LiveId" clId="{6409FE6C-D5F8-4080-BAB9-5ECE1820D785}" dt="2020-07-22T19:58:55.513" v="4589" actId="478"/>
          <ac:spMkLst>
            <pc:docMk/>
            <pc:sldMk cId="4167875007" sldId="270"/>
            <ac:spMk id="11" creationId="{742A0804-996E-4D3A-892E-EB0B89188316}"/>
          </ac:spMkLst>
        </pc:spChg>
        <pc:spChg chg="mod">
          <ac:chgData name="Jaylin Witherspoon" userId="ff7c7de78d0a7e47" providerId="LiveId" clId="{6409FE6C-D5F8-4080-BAB9-5ECE1820D785}" dt="2020-07-22T20:21:35.877" v="4885" actId="20577"/>
          <ac:spMkLst>
            <pc:docMk/>
            <pc:sldMk cId="4167875007" sldId="270"/>
            <ac:spMk id="12" creationId="{51FB4503-94A7-4703-B64F-4B0BC0B566C2}"/>
          </ac:spMkLst>
        </pc:spChg>
        <pc:spChg chg="add mod">
          <ac:chgData name="Jaylin Witherspoon" userId="ff7c7de78d0a7e47" providerId="LiveId" clId="{6409FE6C-D5F8-4080-BAB9-5ECE1820D785}" dt="2020-07-23T15:18:18.194" v="5262" actId="20577"/>
          <ac:spMkLst>
            <pc:docMk/>
            <pc:sldMk cId="4167875007" sldId="270"/>
            <ac:spMk id="13" creationId="{350D0D37-FC0E-41F3-A297-D1D23FD3E06D}"/>
          </ac:spMkLst>
        </pc:spChg>
        <pc:picChg chg="add mod">
          <ac:chgData name="Jaylin Witherspoon" userId="ff7c7de78d0a7e47" providerId="LiveId" clId="{6409FE6C-D5F8-4080-BAB9-5ECE1820D785}" dt="2020-07-22T20:15:22.329" v="4607" actId="1036"/>
          <ac:picMkLst>
            <pc:docMk/>
            <pc:sldMk cId="4167875007" sldId="270"/>
            <ac:picMk id="3" creationId="{A9937246-0B12-43CF-B943-36214578070D}"/>
          </ac:picMkLst>
        </pc:picChg>
        <pc:picChg chg="del">
          <ac:chgData name="Jaylin Witherspoon" userId="ff7c7de78d0a7e47" providerId="LiveId" clId="{6409FE6C-D5F8-4080-BAB9-5ECE1820D785}" dt="2020-07-22T19:57:02.581" v="4529" actId="478"/>
          <ac:picMkLst>
            <pc:docMk/>
            <pc:sldMk cId="4167875007" sldId="270"/>
            <ac:picMk id="5" creationId="{91086942-1FB5-4594-AB12-40FF2EEA1BC7}"/>
          </ac:picMkLst>
        </pc:picChg>
        <pc:picChg chg="del">
          <ac:chgData name="Jaylin Witherspoon" userId="ff7c7de78d0a7e47" providerId="LiveId" clId="{6409FE6C-D5F8-4080-BAB9-5ECE1820D785}" dt="2020-07-22T19:58:51.365" v="4587" actId="478"/>
          <ac:picMkLst>
            <pc:docMk/>
            <pc:sldMk cId="4167875007" sldId="270"/>
            <ac:picMk id="7" creationId="{BB92368A-902A-49B7-85F2-DE585BF2F428}"/>
          </ac:picMkLst>
        </pc:picChg>
        <pc:picChg chg="add mod">
          <ac:chgData name="Jaylin Witherspoon" userId="ff7c7de78d0a7e47" providerId="LiveId" clId="{6409FE6C-D5F8-4080-BAB9-5ECE1820D785}" dt="2020-07-22T20:15:25.090" v="4608" actId="1035"/>
          <ac:picMkLst>
            <pc:docMk/>
            <pc:sldMk cId="4167875007" sldId="270"/>
            <ac:picMk id="8" creationId="{894E567E-9915-4F30-B043-E2C408358A1F}"/>
          </ac:picMkLst>
        </pc:picChg>
      </pc:sldChg>
      <pc:sldChg chg="addSp delSp modSp new mod">
        <pc:chgData name="Jaylin Witherspoon" userId="ff7c7de78d0a7e47" providerId="LiveId" clId="{6409FE6C-D5F8-4080-BAB9-5ECE1820D785}" dt="2020-07-23T15:05:44.406" v="5098" actId="1037"/>
        <pc:sldMkLst>
          <pc:docMk/>
          <pc:sldMk cId="1470794857" sldId="271"/>
        </pc:sldMkLst>
        <pc:spChg chg="del">
          <ac:chgData name="Jaylin Witherspoon" userId="ff7c7de78d0a7e47" providerId="LiveId" clId="{6409FE6C-D5F8-4080-BAB9-5ECE1820D785}" dt="2020-07-23T14:58:25.450" v="5052" actId="478"/>
          <ac:spMkLst>
            <pc:docMk/>
            <pc:sldMk cId="1470794857" sldId="271"/>
            <ac:spMk id="2" creationId="{A4BB0A0F-196D-4822-A7A9-D1CE63444308}"/>
          </ac:spMkLst>
        </pc:spChg>
        <pc:spChg chg="add mod">
          <ac:chgData name="Jaylin Witherspoon" userId="ff7c7de78d0a7e47" providerId="LiveId" clId="{6409FE6C-D5F8-4080-BAB9-5ECE1820D785}" dt="2020-07-23T15:03:25.753" v="5072" actId="1076"/>
          <ac:spMkLst>
            <pc:docMk/>
            <pc:sldMk cId="1470794857" sldId="271"/>
            <ac:spMk id="5" creationId="{2B58F459-14E9-46E6-9194-A7C6E78567FC}"/>
          </ac:spMkLst>
        </pc:spChg>
        <pc:spChg chg="add mod">
          <ac:chgData name="Jaylin Witherspoon" userId="ff7c7de78d0a7e47" providerId="LiveId" clId="{6409FE6C-D5F8-4080-BAB9-5ECE1820D785}" dt="2020-07-23T15:05:44.406" v="5098" actId="1037"/>
          <ac:spMkLst>
            <pc:docMk/>
            <pc:sldMk cId="1470794857" sldId="271"/>
            <ac:spMk id="6" creationId="{6C02BB6B-A489-488D-8DB2-0475E27A6381}"/>
          </ac:spMkLst>
        </pc:spChg>
        <pc:picChg chg="add mod">
          <ac:chgData name="Jaylin Witherspoon" userId="ff7c7de78d0a7e47" providerId="LiveId" clId="{6409FE6C-D5F8-4080-BAB9-5ECE1820D785}" dt="2020-07-23T15:00:00.389" v="5055" actId="962"/>
          <ac:picMkLst>
            <pc:docMk/>
            <pc:sldMk cId="1470794857" sldId="271"/>
            <ac:picMk id="4" creationId="{D881E3AC-CACC-406D-82D4-FEAA1BE32599}"/>
          </ac:picMkLst>
        </pc:picChg>
      </pc:sldChg>
      <pc:sldChg chg="addSp delSp modSp new mod">
        <pc:chgData name="Jaylin Witherspoon" userId="ff7c7de78d0a7e47" providerId="LiveId" clId="{6409FE6C-D5F8-4080-BAB9-5ECE1820D785}" dt="2020-07-23T15:01:59.855" v="5067" actId="732"/>
        <pc:sldMkLst>
          <pc:docMk/>
          <pc:sldMk cId="4166497747" sldId="272"/>
        </pc:sldMkLst>
        <pc:spChg chg="del">
          <ac:chgData name="Jaylin Witherspoon" userId="ff7c7de78d0a7e47" providerId="LiveId" clId="{6409FE6C-D5F8-4080-BAB9-5ECE1820D785}" dt="2020-07-23T15:00:45.412" v="5057" actId="478"/>
          <ac:spMkLst>
            <pc:docMk/>
            <pc:sldMk cId="4166497747" sldId="272"/>
            <ac:spMk id="2" creationId="{457A1792-A981-49A6-AC9E-42809E41AD2E}"/>
          </ac:spMkLst>
        </pc:spChg>
        <pc:picChg chg="add mod modCrop">
          <ac:chgData name="Jaylin Witherspoon" userId="ff7c7de78d0a7e47" providerId="LiveId" clId="{6409FE6C-D5F8-4080-BAB9-5ECE1820D785}" dt="2020-07-23T15:01:59.855" v="5067" actId="732"/>
          <ac:picMkLst>
            <pc:docMk/>
            <pc:sldMk cId="4166497747" sldId="272"/>
            <ac:picMk id="4" creationId="{8C0D5914-0112-418B-9092-B38D44F5353B}"/>
          </ac:picMkLst>
        </pc:picChg>
      </pc:sldChg>
      <pc:sldChg chg="addSp delSp modSp new mod">
        <pc:chgData name="Jaylin Witherspoon" userId="ff7c7de78d0a7e47" providerId="LiveId" clId="{6409FE6C-D5F8-4080-BAB9-5ECE1820D785}" dt="2020-07-23T15:10:46.426" v="5102" actId="27614"/>
        <pc:sldMkLst>
          <pc:docMk/>
          <pc:sldMk cId="2892513854" sldId="273"/>
        </pc:sldMkLst>
        <pc:spChg chg="del">
          <ac:chgData name="Jaylin Witherspoon" userId="ff7c7de78d0a7e47" providerId="LiveId" clId="{6409FE6C-D5F8-4080-BAB9-5ECE1820D785}" dt="2020-07-23T15:10:35.257" v="5100" actId="478"/>
          <ac:spMkLst>
            <pc:docMk/>
            <pc:sldMk cId="2892513854" sldId="273"/>
            <ac:spMk id="2" creationId="{E65CBEA0-424F-4ECE-8FD6-38E8E440FA1E}"/>
          </ac:spMkLst>
        </pc:spChg>
        <pc:picChg chg="add mod">
          <ac:chgData name="Jaylin Witherspoon" userId="ff7c7de78d0a7e47" providerId="LiveId" clId="{6409FE6C-D5F8-4080-BAB9-5ECE1820D785}" dt="2020-07-23T15:10:46.426" v="5102" actId="27614"/>
          <ac:picMkLst>
            <pc:docMk/>
            <pc:sldMk cId="2892513854" sldId="273"/>
            <ac:picMk id="4" creationId="{279245F8-7035-4466-A1CE-F2E34F6B5C92}"/>
          </ac:picMkLst>
        </pc:picChg>
      </pc:sldChg>
      <pc:sldChg chg="addSp modSp add mod">
        <pc:chgData name="Jaylin Witherspoon" userId="ff7c7de78d0a7e47" providerId="LiveId" clId="{6409FE6C-D5F8-4080-BAB9-5ECE1820D785}" dt="2020-07-24T17:40:34.332" v="6047" actId="1076"/>
        <pc:sldMkLst>
          <pc:docMk/>
          <pc:sldMk cId="1152772730" sldId="274"/>
        </pc:sldMkLst>
        <pc:spChg chg="mod">
          <ac:chgData name="Jaylin Witherspoon" userId="ff7c7de78d0a7e47" providerId="LiveId" clId="{6409FE6C-D5F8-4080-BAB9-5ECE1820D785}" dt="2020-07-24T17:24:53.423" v="5726" actId="1076"/>
          <ac:spMkLst>
            <pc:docMk/>
            <pc:sldMk cId="1152772730" sldId="274"/>
            <ac:spMk id="4" creationId="{294EF04A-2EB1-4721-9931-DC661621B7C5}"/>
          </ac:spMkLst>
        </pc:spChg>
        <pc:spChg chg="mod">
          <ac:chgData name="Jaylin Witherspoon" userId="ff7c7de78d0a7e47" providerId="LiveId" clId="{6409FE6C-D5F8-4080-BAB9-5ECE1820D785}" dt="2020-07-24T17:38:32.597" v="6031" actId="1076"/>
          <ac:spMkLst>
            <pc:docMk/>
            <pc:sldMk cId="1152772730" sldId="274"/>
            <ac:spMk id="7" creationId="{1A557D3C-7FEE-4B89-BA7C-98C2951110AC}"/>
          </ac:spMkLst>
        </pc:spChg>
        <pc:spChg chg="add mod">
          <ac:chgData name="Jaylin Witherspoon" userId="ff7c7de78d0a7e47" providerId="LiveId" clId="{6409FE6C-D5F8-4080-BAB9-5ECE1820D785}" dt="2020-07-24T17:40:34.332" v="6047" actId="1076"/>
          <ac:spMkLst>
            <pc:docMk/>
            <pc:sldMk cId="1152772730" sldId="274"/>
            <ac:spMk id="11" creationId="{F97AEC35-9D1D-4135-9ADD-5920171DFBB1}"/>
          </ac:spMkLst>
        </pc:spChg>
        <pc:spChg chg="mod">
          <ac:chgData name="Jaylin Witherspoon" userId="ff7c7de78d0a7e47" providerId="LiveId" clId="{6409FE6C-D5F8-4080-BAB9-5ECE1820D785}" dt="2020-07-24T17:38:28.512" v="6030" actId="1076"/>
          <ac:spMkLst>
            <pc:docMk/>
            <pc:sldMk cId="1152772730" sldId="274"/>
            <ac:spMk id="12" creationId="{884FD983-7081-407E-87CF-2813C6A1219B}"/>
          </ac:spMkLst>
        </pc:spChg>
        <pc:picChg chg="mod">
          <ac:chgData name="Jaylin Witherspoon" userId="ff7c7de78d0a7e47" providerId="LiveId" clId="{6409FE6C-D5F8-4080-BAB9-5ECE1820D785}" dt="2020-07-24T17:37:56.271" v="6026" actId="14100"/>
          <ac:picMkLst>
            <pc:docMk/>
            <pc:sldMk cId="1152772730" sldId="274"/>
            <ac:picMk id="3" creationId="{A737F624-BA29-4FB9-B527-43830E29C9CF}"/>
          </ac:picMkLst>
        </pc:picChg>
        <pc:picChg chg="add mod">
          <ac:chgData name="Jaylin Witherspoon" userId="ff7c7de78d0a7e47" providerId="LiveId" clId="{6409FE6C-D5F8-4080-BAB9-5ECE1820D785}" dt="2020-07-24T17:38:12.308" v="6029" actId="14100"/>
          <ac:picMkLst>
            <pc:docMk/>
            <pc:sldMk cId="1152772730" sldId="274"/>
            <ac:picMk id="5" creationId="{063AC8D2-88C8-4CE0-92ED-B8162E6C5584}"/>
          </ac:picMkLst>
        </pc:picChg>
        <pc:picChg chg="mod">
          <ac:chgData name="Jaylin Witherspoon" userId="ff7c7de78d0a7e47" providerId="LiveId" clId="{6409FE6C-D5F8-4080-BAB9-5ECE1820D785}" dt="2020-07-24T17:38:36.178" v="6032" actId="1076"/>
          <ac:picMkLst>
            <pc:docMk/>
            <pc:sldMk cId="1152772730" sldId="274"/>
            <ac:picMk id="10" creationId="{94D6B895-B4E9-4ACE-BE02-B751C97BBE79}"/>
          </ac:picMkLst>
        </pc:picChg>
      </pc:sldChg>
      <pc:sldChg chg="delSp new del mod">
        <pc:chgData name="Jaylin Witherspoon" userId="ff7c7de78d0a7e47" providerId="LiveId" clId="{6409FE6C-D5F8-4080-BAB9-5ECE1820D785}" dt="2020-07-24T17:24:38.599" v="5724" actId="47"/>
        <pc:sldMkLst>
          <pc:docMk/>
          <pc:sldMk cId="2735562291" sldId="274"/>
        </pc:sldMkLst>
        <pc:spChg chg="del">
          <ac:chgData name="Jaylin Witherspoon" userId="ff7c7de78d0a7e47" providerId="LiveId" clId="{6409FE6C-D5F8-4080-BAB9-5ECE1820D785}" dt="2020-07-24T17:24:35.646" v="5723" actId="478"/>
          <ac:spMkLst>
            <pc:docMk/>
            <pc:sldMk cId="2735562291" sldId="274"/>
            <ac:spMk id="2" creationId="{F5476BDA-989C-4E96-A794-1E4C6D157357}"/>
          </ac:spMkLst>
        </pc:spChg>
      </pc:sldChg>
      <pc:sldMasterChg chg="delSldLayout">
        <pc:chgData name="Jaylin Witherspoon" userId="ff7c7de78d0a7e47" providerId="LiveId" clId="{6409FE6C-D5F8-4080-BAB9-5ECE1820D785}" dt="2020-07-22T15:42:00.395" v="2520" actId="2696"/>
        <pc:sldMasterMkLst>
          <pc:docMk/>
          <pc:sldMasterMk cId="0" sldId="2147483648"/>
        </pc:sldMasterMkLst>
        <pc:sldLayoutChg chg="del">
          <pc:chgData name="Jaylin Witherspoon" userId="ff7c7de78d0a7e47" providerId="LiveId" clId="{6409FE6C-D5F8-4080-BAB9-5ECE1820D785}" dt="2020-07-22T15:42:00.395" v="2520" actId="2696"/>
          <pc:sldLayoutMkLst>
            <pc:docMk/>
            <pc:sldMasterMk cId="0" sldId="2147483648"/>
            <pc:sldLayoutMk cId="0" sldId="21474836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has done extensive research into the Civil Rights Movement and the culture surrounding the 1960s. We did this in order to tell a comprehensive story of the students who took their own place in activism by sitting in at the Courthouse Grille. The goal of this project is to create an experiential-learning tool that will help teach students empathy and perspective taking. Why a game? This gives players an opportunity to engage in an immersive retelling of events that took place on ASC’s campus in 1960 Montgomery. By interacting and channeling the lived experiences of the student activists, we hope that the player’s choices throughout the game will inspire change and the attitude to do what’s right.</a:t>
            </a:r>
          </a:p>
        </p:txBody>
      </p:sp>
    </p:spTree>
    <p:extLst>
      <p:ext uri="{BB962C8B-B14F-4D97-AF65-F5344CB8AC3E}">
        <p14:creationId xmlns:p14="http://schemas.microsoft.com/office/powerpoint/2010/main" val="973233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 game? This gives players an opportunity to engage in an immersive retelling of events that took place on ASC’s campus in 1960 Montgomery. By interacting and channeling the lived experiences of the student activists, we hope that the player’s choices throughout the game will inspire change and the attitude to do what’s right.</a:t>
            </a:r>
          </a:p>
        </p:txBody>
      </p:sp>
    </p:spTree>
    <p:extLst>
      <p:ext uri="{BB962C8B-B14F-4D97-AF65-F5344CB8AC3E}">
        <p14:creationId xmlns:p14="http://schemas.microsoft.com/office/powerpoint/2010/main" val="1181767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leveraging our research based on what we call the “Gems”, The gems are events, reactions, and litigation that provide the context for the player and were gathered through interviews with the activists that were present, reviewing transcripts, and of course the history surrounding sit in in 1960.</a:t>
            </a:r>
          </a:p>
          <a:p>
            <a:endParaRPr lang="en-US" dirty="0"/>
          </a:p>
          <a:p>
            <a:r>
              <a:rPr lang="en-US" dirty="0"/>
              <a:t>The development of the gems and the discussion about which would be included was based on their relevance and importance to the game. We had to decide which gems were important in telling the story of the student sit-ins at the Courthouse Grille. Our biggest questions were: How much of the background of what was happening in Montgomery is important to understand the student’s motivations, Which are the gems that help you understand the culture of Montgomery and Alabama at the time, and </a:t>
            </a:r>
          </a:p>
        </p:txBody>
      </p:sp>
    </p:spTree>
    <p:extLst>
      <p:ext uri="{BB962C8B-B14F-4D97-AF65-F5344CB8AC3E}">
        <p14:creationId xmlns:p14="http://schemas.microsoft.com/office/powerpoint/2010/main" val="4240264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a lot of preliminary research by delving into different games and analyzing mechanics that we could leverage for the experience we were trying to create. </a:t>
            </a:r>
          </a:p>
          <a:p>
            <a:r>
              <a:rPr lang="en-US" dirty="0"/>
              <a:t>Game of Life: A familiar games that takes you through the choices of growing up (Should you go to college, careers, having kids, buying a house). There was something about the game board aesthetic and spinning the wheel that made it a lot of fun. It also allowed us to think about the possibility of integrated minigames to make gameplay engaging</a:t>
            </a:r>
          </a:p>
        </p:txBody>
      </p:sp>
    </p:spTree>
    <p:extLst>
      <p:ext uri="{BB962C8B-B14F-4D97-AF65-F5344CB8AC3E}">
        <p14:creationId xmlns:p14="http://schemas.microsoft.com/office/powerpoint/2010/main" val="624019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a lot of preliminary research by delving into different games and analyzing mechanics that we could leverage for the experience we were trying to create. </a:t>
            </a:r>
          </a:p>
          <a:p>
            <a:r>
              <a:rPr lang="en-US" dirty="0"/>
              <a:t>Game of Life: A familiar games that takes you through the choices of growing up (Should you go to college, careers, having kids, buying a house). There was something about the game board aesthetic and spinning the wheel that made it a lot of fun. It also allowed us to think about the possibility of integrated minigames to make gameplay engaging</a:t>
            </a:r>
          </a:p>
        </p:txBody>
      </p:sp>
    </p:spTree>
    <p:extLst>
      <p:ext uri="{BB962C8B-B14F-4D97-AF65-F5344CB8AC3E}">
        <p14:creationId xmlns:p14="http://schemas.microsoft.com/office/powerpoint/2010/main" val="3356055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I worked on the Activist archetype. </a:t>
            </a:r>
            <a:r>
              <a:rPr lang="en-US" sz="2200" b="0" i="0" u="none" strike="noStrike" dirty="0">
                <a:effectLst/>
                <a:latin typeface="Helvetica Neue"/>
                <a:ea typeface="Helvetica Neue"/>
                <a:cs typeface="Helvetica Neue"/>
                <a:sym typeface="Helvetica Neue"/>
              </a:rPr>
              <a:t>The Activist player is passionate about fighting against injustice. Their goal on campus is to align themselves with the students who are getting involved and make a difference through protesting, attending meetings and rallies, and ultimately sitting in.</a:t>
            </a:r>
          </a:p>
          <a:p>
            <a:pPr rtl="0"/>
            <a:endParaRPr lang="en-US" b="0" dirty="0">
              <a:effectLst/>
            </a:endParaRPr>
          </a:p>
          <a:p>
            <a:br>
              <a:rPr lang="en-US" dirty="0"/>
            </a:br>
            <a:endParaRPr lang="en-US" dirty="0"/>
          </a:p>
        </p:txBody>
      </p:sp>
    </p:spTree>
    <p:extLst>
      <p:ext uri="{BB962C8B-B14F-4D97-AF65-F5344CB8AC3E}">
        <p14:creationId xmlns:p14="http://schemas.microsoft.com/office/powerpoint/2010/main" val="3493827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point system was necessary? Other iterations? How to make content drive how you move through the world </a:t>
            </a:r>
          </a:p>
        </p:txBody>
      </p:sp>
    </p:spTree>
    <p:extLst>
      <p:ext uri="{BB962C8B-B14F-4D97-AF65-F5344CB8AC3E}">
        <p14:creationId xmlns:p14="http://schemas.microsoft.com/office/powerpoint/2010/main" val="2933096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7176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0.jp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3362249" y="4114702"/>
            <a:ext cx="6089809"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b="1">
                <a:latin typeface="Calibri"/>
                <a:ea typeface="Calibri"/>
                <a:cs typeface="Calibri"/>
                <a:sym typeface="Calibri"/>
              </a:defRPr>
            </a:lvl1pPr>
          </a:lstStyle>
          <a:p>
            <a:r>
              <a:rPr lang="en-US" dirty="0"/>
              <a:t>SURGE Design Presentation:</a:t>
            </a:r>
          </a:p>
          <a:p>
            <a:r>
              <a:rPr lang="en-US" dirty="0"/>
              <a:t>Activist Archetype</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25" y="0"/>
            <a:ext cx="13001549" cy="9753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7861C1B2-77C0-4D42-B6DA-9288D47AF92A}"/>
              </a:ext>
            </a:extLst>
          </p:cNvPr>
          <p:cNvPicPr>
            <a:picLocks noChangeAspect="1"/>
          </p:cNvPicPr>
          <p:nvPr/>
        </p:nvPicPr>
        <p:blipFill rotWithShape="1">
          <a:blip r:embed="rId3">
            <a:extLst>
              <a:ext uri="{28A0092B-C50C-407E-A947-70E740481C1C}">
                <a14:useLocalDpi xmlns:a14="http://schemas.microsoft.com/office/drawing/2010/main" val="0"/>
              </a:ext>
            </a:extLst>
          </a:blip>
          <a:srcRect r="19984" b="-1"/>
          <a:stretch/>
        </p:blipFill>
        <p:spPr>
          <a:xfrm>
            <a:off x="20" y="1823"/>
            <a:ext cx="13004780" cy="9751777"/>
          </a:xfrm>
          <a:prstGeom prst="rect">
            <a:avLst/>
          </a:prstGeom>
        </p:spPr>
      </p:pic>
      <p:sp>
        <p:nvSpPr>
          <p:cNvPr id="7" name="Shape 128">
            <a:extLst>
              <a:ext uri="{FF2B5EF4-FFF2-40B4-BE49-F238E27FC236}">
                <a16:creationId xmlns:a16="http://schemas.microsoft.com/office/drawing/2014/main" id="{1DD3D605-8FF8-4F98-B110-EF21DE834E52}"/>
              </a:ext>
            </a:extLst>
          </p:cNvPr>
          <p:cNvSpPr/>
          <p:nvPr/>
        </p:nvSpPr>
        <p:spPr>
          <a:xfrm>
            <a:off x="543460" y="5753819"/>
            <a:ext cx="362078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defTabSz="457200">
              <a:defRPr sz="1800" b="1">
                <a:latin typeface="Calibri"/>
                <a:ea typeface="Calibri"/>
                <a:cs typeface="Calibri"/>
                <a:sym typeface="Calibri"/>
              </a:defRPr>
            </a:pPr>
            <a:r>
              <a:rPr lang="en-US" sz="2400" dirty="0"/>
              <a:t>Alignment scores</a:t>
            </a:r>
            <a:endParaRPr sz="2400" dirty="0"/>
          </a:p>
        </p:txBody>
      </p:sp>
    </p:spTree>
    <p:extLst>
      <p:ext uri="{BB962C8B-B14F-4D97-AF65-F5344CB8AC3E}">
        <p14:creationId xmlns:p14="http://schemas.microsoft.com/office/powerpoint/2010/main" val="357684762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rick&#10;&#10;Description automatically generated">
            <a:extLst>
              <a:ext uri="{FF2B5EF4-FFF2-40B4-BE49-F238E27FC236}">
                <a16:creationId xmlns:a16="http://schemas.microsoft.com/office/drawing/2014/main" id="{279245F8-7035-4466-A1CE-F2E34F6B5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1039"/>
            <a:ext cx="13004800" cy="5771522"/>
          </a:xfrm>
          <a:prstGeom prst="rect">
            <a:avLst/>
          </a:prstGeom>
        </p:spPr>
      </p:pic>
    </p:spTree>
    <p:extLst>
      <p:ext uri="{BB962C8B-B14F-4D97-AF65-F5344CB8AC3E}">
        <p14:creationId xmlns:p14="http://schemas.microsoft.com/office/powerpoint/2010/main" val="289251385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991716-44AE-49C2-BF1E-E73066641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1170"/>
            <a:ext cx="13004800" cy="6891259"/>
          </a:xfrm>
          <a:prstGeom prst="rect">
            <a:avLst/>
          </a:prstGeom>
        </p:spPr>
      </p:pic>
      <p:sp>
        <p:nvSpPr>
          <p:cNvPr id="10" name="Shape 128">
            <a:extLst>
              <a:ext uri="{FF2B5EF4-FFF2-40B4-BE49-F238E27FC236}">
                <a16:creationId xmlns:a16="http://schemas.microsoft.com/office/drawing/2014/main" id="{CFB18746-A809-4589-AA4F-651183E067A6}"/>
              </a:ext>
            </a:extLst>
          </p:cNvPr>
          <p:cNvSpPr/>
          <p:nvPr/>
        </p:nvSpPr>
        <p:spPr>
          <a:xfrm>
            <a:off x="543460" y="291591"/>
            <a:ext cx="3620782" cy="5642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defTabSz="457200">
              <a:defRPr sz="1800" b="1">
                <a:latin typeface="Calibri"/>
                <a:ea typeface="Calibri"/>
                <a:cs typeface="Calibri"/>
                <a:sym typeface="Calibri"/>
              </a:defRPr>
            </a:pPr>
            <a:r>
              <a:rPr lang="en-US" sz="3000" dirty="0"/>
              <a:t>Point Tree</a:t>
            </a:r>
            <a:endParaRPr sz="3000" dirty="0"/>
          </a:p>
        </p:txBody>
      </p:sp>
    </p:spTree>
    <p:extLst>
      <p:ext uri="{BB962C8B-B14F-4D97-AF65-F5344CB8AC3E}">
        <p14:creationId xmlns:p14="http://schemas.microsoft.com/office/powerpoint/2010/main" val="72175202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4">
            <a:extLst>
              <a:ext uri="{FF2B5EF4-FFF2-40B4-BE49-F238E27FC236}">
                <a16:creationId xmlns:a16="http://schemas.microsoft.com/office/drawing/2014/main" id="{6B6F8FB2-9F65-8A49-B3AB-0F674C360170}"/>
              </a:ext>
            </a:extLst>
          </p:cNvPr>
          <p:cNvSpPr/>
          <p:nvPr/>
        </p:nvSpPr>
        <p:spPr>
          <a:xfrm>
            <a:off x="1965276" y="968078"/>
            <a:ext cx="5099153"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b="1">
                <a:latin typeface="Calibri"/>
                <a:ea typeface="Calibri"/>
                <a:cs typeface="Calibri"/>
                <a:sym typeface="Calibri"/>
              </a:defRPr>
            </a:lvl1pPr>
          </a:lstStyle>
          <a:p>
            <a:r>
              <a:rPr lang="en-US" dirty="0">
                <a:solidFill>
                  <a:schemeClr val="bg2">
                    <a:lumMod val="50000"/>
                  </a:schemeClr>
                </a:solidFill>
              </a:rPr>
              <a:t>Game Design: </a:t>
            </a:r>
            <a:r>
              <a:rPr lang="en-US" dirty="0"/>
              <a:t>Research</a:t>
            </a:r>
            <a:endParaRPr dirty="0"/>
          </a:p>
        </p:txBody>
      </p:sp>
      <p:pic>
        <p:nvPicPr>
          <p:cNvPr id="6" name="Picture 5" descr="A screenshot of a cell phone&#10;&#10;Description automatically generated">
            <a:extLst>
              <a:ext uri="{FF2B5EF4-FFF2-40B4-BE49-F238E27FC236}">
                <a16:creationId xmlns:a16="http://schemas.microsoft.com/office/drawing/2014/main" id="{6F7F61FC-C4BB-45EA-9B81-AD05E7BBFB72}"/>
              </a:ext>
            </a:extLst>
          </p:cNvPr>
          <p:cNvPicPr>
            <a:picLocks noChangeAspect="1"/>
          </p:cNvPicPr>
          <p:nvPr/>
        </p:nvPicPr>
        <p:blipFill rotWithShape="1">
          <a:blip r:embed="rId2">
            <a:extLst>
              <a:ext uri="{28A0092B-C50C-407E-A947-70E740481C1C}">
                <a14:useLocalDpi xmlns:a14="http://schemas.microsoft.com/office/drawing/2010/main" val="0"/>
              </a:ext>
            </a:extLst>
          </a:blip>
          <a:srcRect l="26083" r="8218"/>
          <a:stretch/>
        </p:blipFill>
        <p:spPr>
          <a:xfrm>
            <a:off x="0" y="2617926"/>
            <a:ext cx="13004800" cy="6167596"/>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4">
            <a:extLst>
              <a:ext uri="{FF2B5EF4-FFF2-40B4-BE49-F238E27FC236}">
                <a16:creationId xmlns:a16="http://schemas.microsoft.com/office/drawing/2014/main" id="{7FF634BF-4FD6-7848-921C-35E548093DEF}"/>
              </a:ext>
            </a:extLst>
          </p:cNvPr>
          <p:cNvSpPr/>
          <p:nvPr/>
        </p:nvSpPr>
        <p:spPr>
          <a:xfrm>
            <a:off x="1965276" y="350503"/>
            <a:ext cx="5099153"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b="1">
                <a:latin typeface="Calibri"/>
                <a:ea typeface="Calibri"/>
                <a:cs typeface="Calibri"/>
                <a:sym typeface="Calibri"/>
              </a:defRPr>
            </a:lvl1pPr>
          </a:lstStyle>
          <a:p>
            <a:r>
              <a:rPr lang="en-US" dirty="0">
                <a:solidFill>
                  <a:schemeClr val="bg2">
                    <a:lumMod val="50000"/>
                  </a:schemeClr>
                </a:solidFill>
              </a:rPr>
              <a:t>Game Design: </a:t>
            </a:r>
            <a:r>
              <a:rPr lang="en-US" dirty="0"/>
              <a:t>Research</a:t>
            </a:r>
            <a:endParaRPr dirty="0"/>
          </a:p>
        </p:txBody>
      </p:sp>
      <p:pic>
        <p:nvPicPr>
          <p:cNvPr id="3" name="Picture 2" descr="A screenshot of a cell phone&#10;&#10;Description automatically generated">
            <a:extLst>
              <a:ext uri="{FF2B5EF4-FFF2-40B4-BE49-F238E27FC236}">
                <a16:creationId xmlns:a16="http://schemas.microsoft.com/office/drawing/2014/main" id="{3FF382CD-A2A8-44D1-88AC-A9AB6E76B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1721"/>
            <a:ext cx="13004800" cy="8570317"/>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C90A56C-C8DB-4A01-9C4A-A94691207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10" y="5064369"/>
            <a:ext cx="2373503" cy="2355178"/>
          </a:xfrm>
          <a:prstGeom prst="rect">
            <a:avLst/>
          </a:prstGeom>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4">
            <a:extLst>
              <a:ext uri="{FF2B5EF4-FFF2-40B4-BE49-F238E27FC236}">
                <a16:creationId xmlns:a16="http://schemas.microsoft.com/office/drawing/2014/main" id="{0171B056-584A-9046-A404-2086013B4D57}"/>
              </a:ext>
            </a:extLst>
          </p:cNvPr>
          <p:cNvSpPr/>
          <p:nvPr/>
        </p:nvSpPr>
        <p:spPr>
          <a:xfrm>
            <a:off x="1965276" y="968078"/>
            <a:ext cx="5099153"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b="1">
                <a:latin typeface="Calibri"/>
                <a:ea typeface="Calibri"/>
                <a:cs typeface="Calibri"/>
                <a:sym typeface="Calibri"/>
              </a:defRPr>
            </a:lvl1pPr>
          </a:lstStyle>
          <a:p>
            <a:r>
              <a:rPr lang="en-US" dirty="0">
                <a:solidFill>
                  <a:schemeClr val="bg2">
                    <a:lumMod val="50000"/>
                  </a:schemeClr>
                </a:solidFill>
              </a:rPr>
              <a:t>Game Design: </a:t>
            </a:r>
            <a:r>
              <a:rPr lang="en-US" dirty="0"/>
              <a:t>Research</a:t>
            </a:r>
            <a:endParaRPr dirty="0"/>
          </a:p>
        </p:txBody>
      </p:sp>
      <p:pic>
        <p:nvPicPr>
          <p:cNvPr id="6" name="Picture 5" descr="A screenshot of a cell phone&#10;&#10;Description automatically generated">
            <a:extLst>
              <a:ext uri="{FF2B5EF4-FFF2-40B4-BE49-F238E27FC236}">
                <a16:creationId xmlns:a16="http://schemas.microsoft.com/office/drawing/2014/main" id="{8EA93EB4-D38B-42B9-8335-9D1D95B67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952" y="2595244"/>
            <a:ext cx="5935997" cy="456311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708AD84C-4341-4BAD-9F28-F9A7007F0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0852" y="2595244"/>
            <a:ext cx="6293948" cy="4563112"/>
          </a:xfrm>
          <a:prstGeom prst="rect">
            <a:avLst/>
          </a:prstGeom>
        </p:spPr>
      </p:pic>
      <p:sp>
        <p:nvSpPr>
          <p:cNvPr id="10" name="Shape 128">
            <a:extLst>
              <a:ext uri="{FF2B5EF4-FFF2-40B4-BE49-F238E27FC236}">
                <a16:creationId xmlns:a16="http://schemas.microsoft.com/office/drawing/2014/main" id="{11EF3860-D677-4A5D-AE1C-ED9FC5F9BF21}"/>
              </a:ext>
            </a:extLst>
          </p:cNvPr>
          <p:cNvSpPr/>
          <p:nvPr/>
        </p:nvSpPr>
        <p:spPr>
          <a:xfrm>
            <a:off x="9651164" y="7549286"/>
            <a:ext cx="362078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defTabSz="457200">
              <a:defRPr sz="1800" b="1">
                <a:latin typeface="Calibri"/>
                <a:ea typeface="Calibri"/>
                <a:cs typeface="Calibri"/>
                <a:sym typeface="Calibri"/>
              </a:defRPr>
            </a:pPr>
            <a:r>
              <a:rPr lang="en-US" sz="2400" dirty="0" err="1"/>
              <a:t>Inklewriter</a:t>
            </a:r>
            <a:r>
              <a:rPr lang="en-US" sz="2400" dirty="0"/>
              <a:t> examples</a:t>
            </a:r>
            <a:endParaRPr sz="2400" dirty="0"/>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24">
            <a:extLst>
              <a:ext uri="{FF2B5EF4-FFF2-40B4-BE49-F238E27FC236}">
                <a16:creationId xmlns:a16="http://schemas.microsoft.com/office/drawing/2014/main" id="{6FC74B2D-5110-B34C-9A52-1D7570CC50AB}"/>
              </a:ext>
            </a:extLst>
          </p:cNvPr>
          <p:cNvSpPr/>
          <p:nvPr/>
        </p:nvSpPr>
        <p:spPr>
          <a:xfrm>
            <a:off x="580285" y="968078"/>
            <a:ext cx="7869142"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b="1">
                <a:latin typeface="Calibri"/>
                <a:ea typeface="Calibri"/>
                <a:cs typeface="Calibri"/>
                <a:sym typeface="Calibri"/>
              </a:defRPr>
            </a:lvl1pPr>
          </a:lstStyle>
          <a:p>
            <a:r>
              <a:rPr lang="en-US" dirty="0">
                <a:solidFill>
                  <a:schemeClr val="bg2">
                    <a:lumMod val="50000"/>
                  </a:schemeClr>
                </a:solidFill>
              </a:rPr>
              <a:t>Game Design: </a:t>
            </a:r>
            <a:r>
              <a:rPr lang="en-US" dirty="0"/>
              <a:t>Research + Next Steps</a:t>
            </a:r>
            <a:endParaRPr dirty="0"/>
          </a:p>
        </p:txBody>
      </p:sp>
      <p:sp>
        <p:nvSpPr>
          <p:cNvPr id="4" name="Shape 131">
            <a:extLst>
              <a:ext uri="{FF2B5EF4-FFF2-40B4-BE49-F238E27FC236}">
                <a16:creationId xmlns:a16="http://schemas.microsoft.com/office/drawing/2014/main" id="{294EF04A-2EB1-4721-9931-DC661621B7C5}"/>
              </a:ext>
            </a:extLst>
          </p:cNvPr>
          <p:cNvSpPr/>
          <p:nvPr/>
        </p:nvSpPr>
        <p:spPr>
          <a:xfrm>
            <a:off x="2704110" y="2319024"/>
            <a:ext cx="7596579" cy="271869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l" defTabSz="457200">
              <a:defRPr sz="1800" b="1">
                <a:latin typeface="Calibri"/>
                <a:ea typeface="Calibri"/>
                <a:cs typeface="Calibri"/>
                <a:sym typeface="Calibri"/>
              </a:defRPr>
            </a:pPr>
            <a:r>
              <a:rPr lang="en-US" sz="3000" dirty="0"/>
              <a:t>Next Steps:</a:t>
            </a:r>
            <a:endParaRPr sz="3000" dirty="0"/>
          </a:p>
          <a:p>
            <a:pPr marL="457200" indent="-457200" algn="l" defTabSz="457200">
              <a:buFont typeface="Arial" panose="020B0604020202020204" pitchFamily="34" charset="0"/>
              <a:buChar char="•"/>
              <a:defRPr sz="3000">
                <a:latin typeface="Calibri"/>
                <a:ea typeface="Calibri"/>
                <a:cs typeface="Calibri"/>
                <a:sym typeface="Calibri"/>
              </a:defRPr>
            </a:pPr>
            <a:r>
              <a:rPr lang="en-US" sz="2800" dirty="0">
                <a:latin typeface="Helvetica Neue"/>
                <a:ea typeface="Helvetica Neue"/>
                <a:cs typeface="Helvetica Neue"/>
                <a:sym typeface="Helvetica Neue"/>
              </a:rPr>
              <a:t>Dialogue development </a:t>
            </a:r>
          </a:p>
          <a:p>
            <a:pPr marL="457200" indent="-457200" algn="l" defTabSz="457200">
              <a:buFont typeface="Arial" panose="020B0604020202020204" pitchFamily="34" charset="0"/>
              <a:buChar char="•"/>
              <a:defRPr sz="3000">
                <a:latin typeface="Calibri"/>
                <a:ea typeface="Calibri"/>
                <a:cs typeface="Calibri"/>
                <a:sym typeface="Calibri"/>
              </a:defRPr>
            </a:pPr>
            <a:r>
              <a:rPr lang="en-US" sz="2800" dirty="0">
                <a:latin typeface="Helvetica Neue"/>
                <a:ea typeface="Helvetica Neue"/>
                <a:cs typeface="Helvetica Neue"/>
                <a:sym typeface="Helvetica Neue"/>
              </a:rPr>
              <a:t>Further ideation and assemblage of concept art</a:t>
            </a:r>
          </a:p>
          <a:p>
            <a:pPr marL="457200" indent="-457200" algn="l" defTabSz="457200">
              <a:buFont typeface="Arial" panose="020B0604020202020204" pitchFamily="34" charset="0"/>
              <a:buChar char="•"/>
              <a:defRPr sz="3000">
                <a:latin typeface="Calibri"/>
                <a:ea typeface="Calibri"/>
                <a:cs typeface="Calibri"/>
                <a:sym typeface="Calibri"/>
              </a:defRPr>
            </a:pPr>
            <a:r>
              <a:rPr lang="en-US" sz="2800" dirty="0">
                <a:latin typeface="Helvetica Neue"/>
                <a:ea typeface="Helvetica Neue"/>
                <a:cs typeface="Helvetica Neue"/>
                <a:sym typeface="Helvetica Neue"/>
              </a:rPr>
              <a:t>Build from foundations of sound development</a:t>
            </a:r>
          </a:p>
        </p:txBody>
      </p:sp>
      <p:pic>
        <p:nvPicPr>
          <p:cNvPr id="3" name="Picture 2" descr="A person wearing a suit and tie smiling and looking at the camera&#10;&#10;Description automatically generated">
            <a:extLst>
              <a:ext uri="{FF2B5EF4-FFF2-40B4-BE49-F238E27FC236}">
                <a16:creationId xmlns:a16="http://schemas.microsoft.com/office/drawing/2014/main" id="{A737F624-BA29-4FB9-B527-43830E29C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6" y="5370572"/>
            <a:ext cx="3303739" cy="3303739"/>
          </a:xfrm>
          <a:prstGeom prst="rect">
            <a:avLst/>
          </a:prstGeom>
        </p:spPr>
      </p:pic>
      <p:sp>
        <p:nvSpPr>
          <p:cNvPr id="7" name="Shape 128">
            <a:extLst>
              <a:ext uri="{FF2B5EF4-FFF2-40B4-BE49-F238E27FC236}">
                <a16:creationId xmlns:a16="http://schemas.microsoft.com/office/drawing/2014/main" id="{1A557D3C-7FEE-4B89-BA7C-98C2951110AC}"/>
              </a:ext>
            </a:extLst>
          </p:cNvPr>
          <p:cNvSpPr/>
          <p:nvPr/>
        </p:nvSpPr>
        <p:spPr>
          <a:xfrm>
            <a:off x="1135386" y="8842006"/>
            <a:ext cx="362078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defTabSz="457200">
              <a:defRPr sz="1800" b="1">
                <a:latin typeface="Calibri"/>
                <a:ea typeface="Calibri"/>
                <a:cs typeface="Calibri"/>
                <a:sym typeface="Calibri"/>
              </a:defRPr>
            </a:pPr>
            <a:r>
              <a:rPr lang="en-US" sz="2400" dirty="0"/>
              <a:t>Sam Cooke</a:t>
            </a:r>
            <a:endParaRPr sz="2400" dirty="0"/>
          </a:p>
        </p:txBody>
      </p:sp>
      <p:pic>
        <p:nvPicPr>
          <p:cNvPr id="10" name="Picture 9" descr="A close up of a logo&#10;&#10;Description automatically generated">
            <a:extLst>
              <a:ext uri="{FF2B5EF4-FFF2-40B4-BE49-F238E27FC236}">
                <a16:creationId xmlns:a16="http://schemas.microsoft.com/office/drawing/2014/main" id="{94D6B895-B4E9-4ACE-BE02-B751C97BBE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5521" y="4814139"/>
            <a:ext cx="2928165" cy="4048637"/>
          </a:xfrm>
          <a:prstGeom prst="rect">
            <a:avLst/>
          </a:prstGeom>
        </p:spPr>
      </p:pic>
      <p:sp>
        <p:nvSpPr>
          <p:cNvPr id="12" name="Shape 128">
            <a:extLst>
              <a:ext uri="{FF2B5EF4-FFF2-40B4-BE49-F238E27FC236}">
                <a16:creationId xmlns:a16="http://schemas.microsoft.com/office/drawing/2014/main" id="{884FD983-7081-407E-87CF-2813C6A1219B}"/>
              </a:ext>
            </a:extLst>
          </p:cNvPr>
          <p:cNvSpPr/>
          <p:nvPr/>
        </p:nvSpPr>
        <p:spPr>
          <a:xfrm>
            <a:off x="5068040" y="8785522"/>
            <a:ext cx="3620782" cy="8412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defTabSz="457200">
              <a:defRPr sz="1800" b="1">
                <a:latin typeface="Calibri"/>
                <a:ea typeface="Calibri"/>
                <a:cs typeface="Calibri"/>
                <a:sym typeface="Calibri"/>
              </a:defRPr>
            </a:pPr>
            <a:r>
              <a:rPr lang="en-US" sz="2400" dirty="0"/>
              <a:t>Johnny Ace </a:t>
            </a:r>
          </a:p>
          <a:p>
            <a:pPr algn="l" defTabSz="457200">
              <a:defRPr sz="1800" b="1">
                <a:latin typeface="Calibri"/>
                <a:ea typeface="Calibri"/>
                <a:cs typeface="Calibri"/>
                <a:sym typeface="Calibri"/>
              </a:defRPr>
            </a:pPr>
            <a:r>
              <a:rPr lang="en-US" sz="2400" dirty="0"/>
              <a:t>“Pledging My Love To You”</a:t>
            </a:r>
            <a:endParaRPr sz="2400" dirty="0"/>
          </a:p>
        </p:txBody>
      </p:sp>
      <p:pic>
        <p:nvPicPr>
          <p:cNvPr id="5" name="Picture 4" descr="A close up of text on a white background&#10;&#10;Description automatically generated">
            <a:extLst>
              <a:ext uri="{FF2B5EF4-FFF2-40B4-BE49-F238E27FC236}">
                <a16:creationId xmlns:a16="http://schemas.microsoft.com/office/drawing/2014/main" id="{063AC8D2-88C8-4CE0-92ED-B8162E6C5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8040" y="5309666"/>
            <a:ext cx="3497637" cy="3480149"/>
          </a:xfrm>
          <a:prstGeom prst="rect">
            <a:avLst/>
          </a:prstGeom>
        </p:spPr>
      </p:pic>
      <p:sp>
        <p:nvSpPr>
          <p:cNvPr id="11" name="Shape 128">
            <a:extLst>
              <a:ext uri="{FF2B5EF4-FFF2-40B4-BE49-F238E27FC236}">
                <a16:creationId xmlns:a16="http://schemas.microsoft.com/office/drawing/2014/main" id="{F97AEC35-9D1D-4135-9ADD-5920171DFBB1}"/>
              </a:ext>
            </a:extLst>
          </p:cNvPr>
          <p:cNvSpPr/>
          <p:nvPr/>
        </p:nvSpPr>
        <p:spPr>
          <a:xfrm>
            <a:off x="9707188" y="8789815"/>
            <a:ext cx="362078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defTabSz="457200">
              <a:defRPr sz="1800" b="1">
                <a:latin typeface="Calibri"/>
                <a:ea typeface="Calibri"/>
                <a:cs typeface="Calibri"/>
                <a:sym typeface="Calibri"/>
              </a:defRPr>
            </a:pPr>
            <a:r>
              <a:rPr lang="en-US" sz="2400" dirty="0"/>
              <a:t>Concept Art</a:t>
            </a:r>
            <a:endParaRPr sz="2400" dirty="0"/>
          </a:p>
        </p:txBody>
      </p:sp>
    </p:spTree>
    <p:extLst>
      <p:ext uri="{BB962C8B-B14F-4D97-AF65-F5344CB8AC3E}">
        <p14:creationId xmlns:p14="http://schemas.microsoft.com/office/powerpoint/2010/main" val="1152772730"/>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24">
            <a:extLst>
              <a:ext uri="{FF2B5EF4-FFF2-40B4-BE49-F238E27FC236}">
                <a16:creationId xmlns:a16="http://schemas.microsoft.com/office/drawing/2014/main" id="{6FC74B2D-5110-B34C-9A52-1D7570CC50AB}"/>
              </a:ext>
            </a:extLst>
          </p:cNvPr>
          <p:cNvSpPr/>
          <p:nvPr/>
        </p:nvSpPr>
        <p:spPr>
          <a:xfrm>
            <a:off x="580285" y="968078"/>
            <a:ext cx="7869142"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b="1">
                <a:latin typeface="Calibri"/>
                <a:ea typeface="Calibri"/>
                <a:cs typeface="Calibri"/>
                <a:sym typeface="Calibri"/>
              </a:defRPr>
            </a:lvl1pPr>
          </a:lstStyle>
          <a:p>
            <a:r>
              <a:rPr lang="en-US" dirty="0">
                <a:solidFill>
                  <a:schemeClr val="bg2">
                    <a:lumMod val="50000"/>
                  </a:schemeClr>
                </a:solidFill>
              </a:rPr>
              <a:t>Game Design: </a:t>
            </a:r>
            <a:r>
              <a:rPr lang="en-US" dirty="0"/>
              <a:t>Research + Next Steps</a:t>
            </a:r>
            <a:endParaRPr dirty="0"/>
          </a:p>
        </p:txBody>
      </p:sp>
      <p:sp>
        <p:nvSpPr>
          <p:cNvPr id="4" name="Shape 131">
            <a:extLst>
              <a:ext uri="{FF2B5EF4-FFF2-40B4-BE49-F238E27FC236}">
                <a16:creationId xmlns:a16="http://schemas.microsoft.com/office/drawing/2014/main" id="{294EF04A-2EB1-4721-9931-DC661621B7C5}"/>
              </a:ext>
            </a:extLst>
          </p:cNvPr>
          <p:cNvSpPr/>
          <p:nvPr/>
        </p:nvSpPr>
        <p:spPr>
          <a:xfrm>
            <a:off x="2704110" y="2688685"/>
            <a:ext cx="7596579" cy="185691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l" defTabSz="457200">
              <a:defRPr sz="1800" b="1">
                <a:latin typeface="Calibri"/>
                <a:ea typeface="Calibri"/>
                <a:cs typeface="Calibri"/>
                <a:sym typeface="Calibri"/>
              </a:defRPr>
            </a:pPr>
            <a:r>
              <a:rPr lang="en-US" sz="3000" dirty="0"/>
              <a:t>Next Steps:</a:t>
            </a:r>
            <a:endParaRPr sz="3000" dirty="0"/>
          </a:p>
          <a:p>
            <a:pPr marL="457200" indent="-457200" algn="l" defTabSz="457200">
              <a:buFont typeface="Arial" panose="020B0604020202020204" pitchFamily="34" charset="0"/>
              <a:buChar char="•"/>
              <a:defRPr sz="3000">
                <a:latin typeface="Calibri"/>
                <a:ea typeface="Calibri"/>
                <a:cs typeface="Calibri"/>
                <a:sym typeface="Calibri"/>
              </a:defRPr>
            </a:pPr>
            <a:r>
              <a:rPr lang="en-US" sz="2800" dirty="0">
                <a:latin typeface="Helvetica Neue"/>
                <a:ea typeface="Helvetica Neue"/>
                <a:cs typeface="Helvetica Neue"/>
                <a:sym typeface="Helvetica Neue"/>
              </a:rPr>
              <a:t>Possible paths for alignment scores and development of their function</a:t>
            </a:r>
          </a:p>
          <a:p>
            <a:pPr marL="457200" indent="-457200" algn="l" defTabSz="457200">
              <a:buFont typeface="Arial" panose="020B0604020202020204" pitchFamily="34" charset="0"/>
              <a:buChar char="•"/>
              <a:defRPr sz="3000">
                <a:latin typeface="Calibri"/>
                <a:ea typeface="Calibri"/>
                <a:cs typeface="Calibri"/>
                <a:sym typeface="Calibri"/>
              </a:defRPr>
            </a:pPr>
            <a:r>
              <a:rPr lang="en-US" sz="2800" dirty="0">
                <a:latin typeface="Helvetica Neue"/>
                <a:ea typeface="Helvetica Neue"/>
                <a:cs typeface="Helvetica Neue"/>
                <a:sym typeface="Helvetica Neue"/>
              </a:rPr>
              <a:t>Recontextualize quiz mechanic</a:t>
            </a:r>
          </a:p>
        </p:txBody>
      </p:sp>
      <p:pic>
        <p:nvPicPr>
          <p:cNvPr id="13" name="Picture 12" descr="A screen shot of a computer&#10;&#10;Description automatically generated">
            <a:extLst>
              <a:ext uri="{FF2B5EF4-FFF2-40B4-BE49-F238E27FC236}">
                <a16:creationId xmlns:a16="http://schemas.microsoft.com/office/drawing/2014/main" id="{48F92ABE-6544-4A3C-B360-6B7212DD1F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285" y="5616684"/>
            <a:ext cx="5526768" cy="3453270"/>
          </a:xfrm>
          <a:prstGeom prst="rect">
            <a:avLst/>
          </a:prstGeom>
        </p:spPr>
      </p:pic>
      <p:sp>
        <p:nvSpPr>
          <p:cNvPr id="15" name="Shape 128">
            <a:extLst>
              <a:ext uri="{FF2B5EF4-FFF2-40B4-BE49-F238E27FC236}">
                <a16:creationId xmlns:a16="http://schemas.microsoft.com/office/drawing/2014/main" id="{3DBC5C14-90ED-4AD3-B921-C6926F859436}"/>
              </a:ext>
            </a:extLst>
          </p:cNvPr>
          <p:cNvSpPr/>
          <p:nvPr/>
        </p:nvSpPr>
        <p:spPr>
          <a:xfrm>
            <a:off x="4157774" y="9171898"/>
            <a:ext cx="362078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defTabSz="457200">
              <a:defRPr sz="1800" b="1">
                <a:latin typeface="Calibri"/>
                <a:ea typeface="Calibri"/>
                <a:cs typeface="Calibri"/>
                <a:sym typeface="Calibri"/>
              </a:defRPr>
            </a:pPr>
            <a:r>
              <a:rPr lang="en-US" sz="2400" dirty="0"/>
              <a:t>The End (2011)</a:t>
            </a:r>
            <a:endParaRPr sz="2400" dirty="0"/>
          </a:p>
        </p:txBody>
      </p:sp>
      <p:sp>
        <p:nvSpPr>
          <p:cNvPr id="16" name="Shape 128">
            <a:extLst>
              <a:ext uri="{FF2B5EF4-FFF2-40B4-BE49-F238E27FC236}">
                <a16:creationId xmlns:a16="http://schemas.microsoft.com/office/drawing/2014/main" id="{4EEE16D1-71DE-406F-AB89-08731A66F7F8}"/>
              </a:ext>
            </a:extLst>
          </p:cNvPr>
          <p:cNvSpPr/>
          <p:nvPr/>
        </p:nvSpPr>
        <p:spPr>
          <a:xfrm>
            <a:off x="4157774" y="5196325"/>
            <a:ext cx="362078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defTabSz="457200">
              <a:defRPr sz="1800" b="1">
                <a:latin typeface="Calibri"/>
                <a:ea typeface="Calibri"/>
                <a:cs typeface="Calibri"/>
                <a:sym typeface="Calibri"/>
              </a:defRPr>
            </a:pPr>
            <a:r>
              <a:rPr lang="en-US" sz="2400" dirty="0"/>
              <a:t>The Death Dial</a:t>
            </a:r>
            <a:endParaRPr sz="2400" dirty="0"/>
          </a:p>
        </p:txBody>
      </p:sp>
      <p:pic>
        <p:nvPicPr>
          <p:cNvPr id="17" name="Picture 16" descr="A screenshot of a cell phone&#10;&#10;Description automatically generated">
            <a:extLst>
              <a:ext uri="{FF2B5EF4-FFF2-40B4-BE49-F238E27FC236}">
                <a16:creationId xmlns:a16="http://schemas.microsoft.com/office/drawing/2014/main" id="{9C2D7546-A97A-4C3C-AA24-3EEE4E5F2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702" y="5616684"/>
            <a:ext cx="5755450" cy="3453270"/>
          </a:xfrm>
          <a:prstGeom prst="rect">
            <a:avLst/>
          </a:prstGeom>
        </p:spPr>
      </p:pic>
      <p:sp>
        <p:nvSpPr>
          <p:cNvPr id="19" name="Shape 128">
            <a:extLst>
              <a:ext uri="{FF2B5EF4-FFF2-40B4-BE49-F238E27FC236}">
                <a16:creationId xmlns:a16="http://schemas.microsoft.com/office/drawing/2014/main" id="{F2C4F47A-C3DD-422E-B87F-506A82997762}"/>
              </a:ext>
            </a:extLst>
          </p:cNvPr>
          <p:cNvSpPr/>
          <p:nvPr/>
        </p:nvSpPr>
        <p:spPr>
          <a:xfrm>
            <a:off x="7949483" y="9171898"/>
            <a:ext cx="5055317"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defTabSz="457200">
              <a:defRPr sz="1800" b="1">
                <a:latin typeface="Calibri"/>
                <a:ea typeface="Calibri"/>
                <a:cs typeface="Calibri"/>
                <a:sym typeface="Calibri"/>
              </a:defRPr>
            </a:pPr>
            <a:r>
              <a:rPr lang="en-US" sz="2400" dirty="0"/>
              <a:t>Dungeons and Dragons Alignment</a:t>
            </a:r>
            <a:endParaRPr sz="2400" dirty="0"/>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newspaper, photo, person&#10;&#10;Description automatically generated">
            <a:extLst>
              <a:ext uri="{FF2B5EF4-FFF2-40B4-BE49-F238E27FC236}">
                <a16:creationId xmlns:a16="http://schemas.microsoft.com/office/drawing/2014/main" id="{0CF2516C-CC30-4905-81B2-47DC8F7A0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7771" y="1430215"/>
            <a:ext cx="6599892" cy="7344627"/>
          </a:xfrm>
          <a:prstGeom prst="rect">
            <a:avLst/>
          </a:prstGeom>
        </p:spPr>
      </p:pic>
      <p:sp>
        <p:nvSpPr>
          <p:cNvPr id="121" name="Shape 121"/>
          <p:cNvSpPr/>
          <p:nvPr/>
        </p:nvSpPr>
        <p:spPr>
          <a:xfrm>
            <a:off x="3061729" y="968078"/>
            <a:ext cx="2906245"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000" b="1">
                <a:latin typeface="Calibri"/>
                <a:ea typeface="Calibri"/>
                <a:cs typeface="Calibri"/>
                <a:sym typeface="Calibri"/>
              </a:defRPr>
            </a:lvl1pPr>
          </a:lstStyle>
          <a:p>
            <a:r>
              <a:rPr lang="en-US" dirty="0"/>
              <a:t>Game Design</a:t>
            </a:r>
            <a:endParaRPr dirty="0"/>
          </a:p>
        </p:txBody>
      </p:sp>
      <p:sp>
        <p:nvSpPr>
          <p:cNvPr id="9" name="Rectangle 8">
            <a:extLst>
              <a:ext uri="{FF2B5EF4-FFF2-40B4-BE49-F238E27FC236}">
                <a16:creationId xmlns:a16="http://schemas.microsoft.com/office/drawing/2014/main" id="{05FF38BD-DF1E-47DB-9A1D-CB27541B412B}"/>
              </a:ext>
            </a:extLst>
          </p:cNvPr>
          <p:cNvSpPr/>
          <p:nvPr/>
        </p:nvSpPr>
        <p:spPr>
          <a:xfrm>
            <a:off x="1263651" y="2708838"/>
            <a:ext cx="6502400" cy="4893647"/>
          </a:xfrm>
          <a:prstGeom prst="rect">
            <a:avLst/>
          </a:prstGeom>
        </p:spPr>
        <p:txBody>
          <a:bodyPr>
            <a:spAutoFit/>
          </a:bodyPr>
          <a:lstStyle/>
          <a:p>
            <a:pPr lvl="0" algn="l" defTabSz="457200">
              <a:defRPr sz="1800" b="1">
                <a:latin typeface="Calibri"/>
                <a:ea typeface="Calibri"/>
                <a:cs typeface="Calibri"/>
                <a:sym typeface="Calibri"/>
              </a:defRPr>
            </a:pPr>
            <a:r>
              <a:rPr lang="en-US" sz="3000" b="1" dirty="0">
                <a:latin typeface="Calibri"/>
                <a:cs typeface="Calibri"/>
                <a:sym typeface="Calibri"/>
              </a:rPr>
              <a:t>The Research</a:t>
            </a:r>
          </a:p>
          <a:p>
            <a:pPr marL="514350" lvl="0" indent="-514350" algn="l" defTabSz="457200">
              <a:buFont typeface="+mj-lt"/>
              <a:buAutoNum type="arabicPeriod"/>
              <a:defRPr sz="3000">
                <a:latin typeface="Calibri"/>
                <a:ea typeface="Calibri"/>
                <a:cs typeface="Calibri"/>
                <a:sym typeface="Calibri"/>
              </a:defRPr>
            </a:pPr>
            <a:r>
              <a:rPr lang="en-US" sz="2800" dirty="0">
                <a:latin typeface="Helvetica Neue"/>
                <a:ea typeface="Helvetica Neue"/>
                <a:cs typeface="Helvetica Neue"/>
                <a:sym typeface="Helvetica Neue"/>
              </a:rPr>
              <a:t>The context and culture of the Civil Rights Movement and Alabama during that time</a:t>
            </a:r>
          </a:p>
          <a:p>
            <a:pPr marL="514350" lvl="0" indent="-514350" algn="l" defTabSz="457200">
              <a:buFont typeface="+mj-lt"/>
              <a:buAutoNum type="arabicPeriod"/>
              <a:defRPr sz="3000">
                <a:latin typeface="Calibri"/>
                <a:ea typeface="Calibri"/>
                <a:cs typeface="Calibri"/>
                <a:sym typeface="Calibri"/>
              </a:defRPr>
            </a:pPr>
            <a:r>
              <a:rPr lang="en-US" sz="2800" dirty="0">
                <a:latin typeface="Helvetica Neue"/>
                <a:ea typeface="Helvetica Neue"/>
                <a:cs typeface="Helvetica Neue"/>
                <a:sym typeface="Helvetica Neue"/>
              </a:rPr>
              <a:t>The events that took place on the ASC campus in 1960</a:t>
            </a:r>
          </a:p>
          <a:p>
            <a:pPr lvl="0" algn="l" defTabSz="457200">
              <a:defRPr sz="3000">
                <a:latin typeface="Calibri"/>
                <a:ea typeface="Calibri"/>
                <a:cs typeface="Calibri"/>
                <a:sym typeface="Calibri"/>
              </a:defRPr>
            </a:pPr>
            <a:endParaRPr lang="en-US" sz="2800" dirty="0">
              <a:latin typeface="Helvetica Neue"/>
              <a:ea typeface="Helvetica Neue"/>
              <a:cs typeface="Helvetica Neue"/>
              <a:sym typeface="Helvetica Neue"/>
            </a:endParaRPr>
          </a:p>
          <a:p>
            <a:pPr lvl="0" algn="l" defTabSz="457200">
              <a:defRPr sz="3000">
                <a:latin typeface="Calibri"/>
                <a:ea typeface="Calibri"/>
                <a:cs typeface="Calibri"/>
                <a:sym typeface="Calibri"/>
              </a:defRPr>
            </a:pPr>
            <a:r>
              <a:rPr lang="en-US" sz="3000" b="1" dirty="0">
                <a:latin typeface="Calibri"/>
                <a:cs typeface="Calibri"/>
                <a:sym typeface="Calibri"/>
              </a:rPr>
              <a:t>Project goals:</a:t>
            </a:r>
          </a:p>
          <a:p>
            <a:pPr lvl="0" algn="l" defTabSz="457200">
              <a:defRPr sz="3000">
                <a:latin typeface="Calibri"/>
                <a:ea typeface="Calibri"/>
                <a:cs typeface="Calibri"/>
                <a:sym typeface="Calibri"/>
              </a:defRPr>
            </a:pPr>
            <a:r>
              <a:rPr lang="en-US" sz="2800" dirty="0">
                <a:latin typeface="Helvetica Neue"/>
                <a:cs typeface="Calibri"/>
                <a:sym typeface="Calibri"/>
              </a:rPr>
              <a:t>Teach students empathy and perspective taking through the experiences of the student activists</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A815-12ED-4426-BA3E-5CC383A286CE}"/>
              </a:ext>
            </a:extLst>
          </p:cNvPr>
          <p:cNvSpPr>
            <a:spLocks noGrp="1"/>
          </p:cNvSpPr>
          <p:nvPr>
            <p:ph type="title"/>
          </p:nvPr>
        </p:nvSpPr>
        <p:spPr/>
        <p:txBody>
          <a:bodyPr/>
          <a:lstStyle/>
          <a:p>
            <a:r>
              <a:rPr lang="en-US" dirty="0">
                <a:latin typeface="Helvetica Neue"/>
              </a:rPr>
              <a:t>Why a game?</a:t>
            </a:r>
          </a:p>
        </p:txBody>
      </p:sp>
    </p:spTree>
    <p:extLst>
      <p:ext uri="{BB962C8B-B14F-4D97-AF65-F5344CB8AC3E}">
        <p14:creationId xmlns:p14="http://schemas.microsoft.com/office/powerpoint/2010/main" val="366182580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nvSpPr>
        <p:spPr>
          <a:xfrm>
            <a:off x="1908370" y="968078"/>
            <a:ext cx="5212966"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b="1">
                <a:latin typeface="Calibri"/>
                <a:ea typeface="Calibri"/>
                <a:cs typeface="Calibri"/>
                <a:sym typeface="Calibri"/>
              </a:defRPr>
            </a:lvl1pPr>
          </a:lstStyle>
          <a:p>
            <a:r>
              <a:rPr lang="en-US" dirty="0">
                <a:solidFill>
                  <a:schemeClr val="bg2">
                    <a:lumMod val="50000"/>
                  </a:schemeClr>
                </a:solidFill>
              </a:rPr>
              <a:t>Game Design: </a:t>
            </a:r>
            <a:r>
              <a:rPr lang="en-US" dirty="0"/>
              <a:t>CONTENT</a:t>
            </a:r>
            <a:endParaRPr dirty="0"/>
          </a:p>
        </p:txBody>
      </p:sp>
      <p:sp>
        <p:nvSpPr>
          <p:cNvPr id="2" name="Rectangle 1">
            <a:extLst>
              <a:ext uri="{FF2B5EF4-FFF2-40B4-BE49-F238E27FC236}">
                <a16:creationId xmlns:a16="http://schemas.microsoft.com/office/drawing/2014/main" id="{E03EA532-4099-400F-BAF5-541F129EE875}"/>
              </a:ext>
            </a:extLst>
          </p:cNvPr>
          <p:cNvSpPr/>
          <p:nvPr/>
        </p:nvSpPr>
        <p:spPr>
          <a:xfrm>
            <a:off x="2768321" y="2491898"/>
            <a:ext cx="6502400" cy="6247864"/>
          </a:xfrm>
          <a:prstGeom prst="rect">
            <a:avLst/>
          </a:prstGeom>
        </p:spPr>
        <p:txBody>
          <a:bodyPr wrap="square">
            <a:spAutoFit/>
          </a:bodyPr>
          <a:lstStyle/>
          <a:p>
            <a:pPr lvl="0" algn="l" defTabSz="457200">
              <a:defRPr sz="1800" b="1">
                <a:latin typeface="Calibri"/>
                <a:ea typeface="Calibri"/>
                <a:cs typeface="Calibri"/>
                <a:sym typeface="Calibri"/>
              </a:defRPr>
            </a:pPr>
            <a:r>
              <a:rPr lang="en-US" sz="3000" b="1" dirty="0">
                <a:latin typeface="Calibri"/>
                <a:cs typeface="Calibri"/>
                <a:sym typeface="Calibri"/>
              </a:rPr>
              <a:t>What are the gems?</a:t>
            </a:r>
          </a:p>
          <a:p>
            <a:pPr lvl="0" algn="l" defTabSz="457200">
              <a:defRPr sz="3000">
                <a:latin typeface="Calibri"/>
                <a:ea typeface="Calibri"/>
                <a:cs typeface="Calibri"/>
                <a:sym typeface="Calibri"/>
              </a:defRPr>
            </a:pPr>
            <a:endParaRPr lang="en-US" sz="2800" dirty="0">
              <a:latin typeface="Helvetica Neue"/>
              <a:ea typeface="Helvetica Neue"/>
              <a:cs typeface="Helvetica Neue"/>
              <a:sym typeface="Helvetica Neue"/>
            </a:endParaRPr>
          </a:p>
          <a:p>
            <a:pPr lvl="0" algn="l" defTabSz="457200">
              <a:defRPr sz="3000">
                <a:latin typeface="Calibri"/>
                <a:ea typeface="Calibri"/>
                <a:cs typeface="Calibri"/>
                <a:sym typeface="Calibri"/>
              </a:defRPr>
            </a:pPr>
            <a:endParaRPr lang="en-US" sz="2800" dirty="0">
              <a:latin typeface="Helvetica Neue"/>
              <a:ea typeface="Helvetica Neue"/>
              <a:cs typeface="Helvetica Neue"/>
              <a:sym typeface="Helvetica Neue"/>
            </a:endParaRPr>
          </a:p>
          <a:p>
            <a:pPr lvl="0" algn="l" defTabSz="457200">
              <a:defRPr sz="3000">
                <a:latin typeface="Calibri"/>
                <a:ea typeface="Calibri"/>
                <a:cs typeface="Calibri"/>
                <a:sym typeface="Calibri"/>
              </a:defRPr>
            </a:pPr>
            <a:endParaRPr lang="en-US" sz="2800" dirty="0">
              <a:latin typeface="Helvetica Neue"/>
              <a:ea typeface="Helvetica Neue"/>
              <a:cs typeface="Helvetica Neue"/>
              <a:sym typeface="Helvetica Neue"/>
            </a:endParaRPr>
          </a:p>
          <a:p>
            <a:pPr lvl="0" algn="l" defTabSz="457200">
              <a:defRPr sz="3000">
                <a:latin typeface="Calibri"/>
                <a:ea typeface="Calibri"/>
                <a:cs typeface="Calibri"/>
                <a:sym typeface="Calibri"/>
              </a:defRPr>
            </a:pPr>
            <a:endParaRPr lang="en-US" sz="2800" dirty="0">
              <a:latin typeface="Helvetica Neue"/>
              <a:ea typeface="Helvetica Neue"/>
              <a:cs typeface="Helvetica Neue"/>
              <a:sym typeface="Helvetica Neue"/>
            </a:endParaRPr>
          </a:p>
          <a:p>
            <a:pPr lvl="0" algn="l" defTabSz="457200">
              <a:defRPr sz="3000">
                <a:latin typeface="Calibri"/>
                <a:ea typeface="Calibri"/>
                <a:cs typeface="Calibri"/>
                <a:sym typeface="Calibri"/>
              </a:defRPr>
            </a:pPr>
            <a:endParaRPr lang="en-US" sz="2800" dirty="0">
              <a:latin typeface="Helvetica Neue"/>
              <a:ea typeface="Helvetica Neue"/>
              <a:cs typeface="Helvetica Neue"/>
              <a:sym typeface="Helvetica Neue"/>
            </a:endParaRPr>
          </a:p>
          <a:p>
            <a:pPr lvl="0" algn="l" defTabSz="457200">
              <a:defRPr sz="3000">
                <a:latin typeface="Calibri"/>
                <a:ea typeface="Calibri"/>
                <a:cs typeface="Calibri"/>
                <a:sym typeface="Calibri"/>
              </a:defRPr>
            </a:pPr>
            <a:endParaRPr lang="en-US" sz="2800" dirty="0">
              <a:latin typeface="Helvetica Neue"/>
              <a:ea typeface="Helvetica Neue"/>
              <a:cs typeface="Helvetica Neue"/>
              <a:sym typeface="Helvetica Neue"/>
            </a:endParaRPr>
          </a:p>
          <a:p>
            <a:pPr lvl="0" algn="l" defTabSz="457200">
              <a:defRPr sz="3000">
                <a:latin typeface="Calibri"/>
                <a:ea typeface="Calibri"/>
                <a:cs typeface="Calibri"/>
                <a:sym typeface="Calibri"/>
              </a:defRPr>
            </a:pPr>
            <a:endParaRPr lang="en-US" sz="2800" dirty="0">
              <a:latin typeface="Helvetica Neue"/>
              <a:ea typeface="Helvetica Neue"/>
              <a:cs typeface="Helvetica Neue"/>
              <a:sym typeface="Helvetica Neue"/>
            </a:endParaRPr>
          </a:p>
          <a:p>
            <a:pPr lvl="0" algn="l" defTabSz="457200">
              <a:defRPr sz="3000">
                <a:latin typeface="Calibri"/>
                <a:ea typeface="Calibri"/>
                <a:cs typeface="Calibri"/>
                <a:sym typeface="Calibri"/>
              </a:defRPr>
            </a:pPr>
            <a:endParaRPr lang="en-US" sz="3000" b="1" dirty="0">
              <a:latin typeface="Calibri"/>
              <a:cs typeface="Calibri"/>
              <a:sym typeface="Calibri"/>
            </a:endParaRPr>
          </a:p>
          <a:p>
            <a:pPr lvl="0" algn="l" defTabSz="457200">
              <a:defRPr sz="3000">
                <a:latin typeface="Calibri"/>
                <a:ea typeface="Calibri"/>
                <a:cs typeface="Calibri"/>
                <a:sym typeface="Calibri"/>
              </a:defRPr>
            </a:pPr>
            <a:endParaRPr lang="en-US" sz="3000" b="1" dirty="0">
              <a:latin typeface="Calibri"/>
              <a:cs typeface="Calibri"/>
              <a:sym typeface="Calibri"/>
            </a:endParaRPr>
          </a:p>
          <a:p>
            <a:pPr lvl="0" algn="l" defTabSz="457200">
              <a:defRPr sz="3000">
                <a:latin typeface="Calibri"/>
                <a:ea typeface="Calibri"/>
                <a:cs typeface="Calibri"/>
                <a:sym typeface="Calibri"/>
              </a:defRPr>
            </a:pPr>
            <a:r>
              <a:rPr lang="en-US" sz="3000" b="1" dirty="0">
                <a:latin typeface="Calibri"/>
                <a:cs typeface="Calibri"/>
                <a:sym typeface="Calibri"/>
              </a:rPr>
              <a:t>Gem Development</a:t>
            </a:r>
          </a:p>
          <a:p>
            <a:pPr lvl="0" algn="l" defTabSz="457200">
              <a:defRPr sz="3000">
                <a:latin typeface="Calibri"/>
                <a:ea typeface="Calibri"/>
                <a:cs typeface="Calibri"/>
                <a:sym typeface="Calibri"/>
              </a:defRPr>
            </a:pPr>
            <a:r>
              <a:rPr lang="en-US" sz="2800" dirty="0">
                <a:latin typeface="Helvetica Neue"/>
                <a:cs typeface="Calibri"/>
                <a:sym typeface="Calibri"/>
              </a:rPr>
              <a:t>Assigning the relevance and importance of the historical data to decide what to implement into the game</a:t>
            </a:r>
          </a:p>
        </p:txBody>
      </p:sp>
      <p:pic>
        <p:nvPicPr>
          <p:cNvPr id="4" name="Picture 3" descr="A close up of a mans face&#10;&#10;Description automatically generated">
            <a:extLst>
              <a:ext uri="{FF2B5EF4-FFF2-40B4-BE49-F238E27FC236}">
                <a16:creationId xmlns:a16="http://schemas.microsoft.com/office/drawing/2014/main" id="{8A7292CE-F2EC-4C25-8C79-666EADA61A24}"/>
              </a:ext>
            </a:extLst>
          </p:cNvPr>
          <p:cNvPicPr>
            <a:picLocks noChangeAspect="1"/>
          </p:cNvPicPr>
          <p:nvPr/>
        </p:nvPicPr>
        <p:blipFill rotWithShape="1">
          <a:blip r:embed="rId3">
            <a:extLst>
              <a:ext uri="{28A0092B-C50C-407E-A947-70E740481C1C}">
                <a14:useLocalDpi xmlns:a14="http://schemas.microsoft.com/office/drawing/2010/main" val="0"/>
              </a:ext>
            </a:extLst>
          </a:blip>
          <a:srcRect l="3737" t="15146" r="5860" b="12032"/>
          <a:stretch/>
        </p:blipFill>
        <p:spPr>
          <a:xfrm>
            <a:off x="2110155" y="3092287"/>
            <a:ext cx="6502400" cy="3522133"/>
          </a:xfrm>
          <a:prstGeom prst="rect">
            <a:avLst/>
          </a:prstGeom>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4">
            <a:extLst>
              <a:ext uri="{FF2B5EF4-FFF2-40B4-BE49-F238E27FC236}">
                <a16:creationId xmlns:a16="http://schemas.microsoft.com/office/drawing/2014/main" id="{8C3CCA0A-6956-1040-A792-DFF77A2A9CDA}"/>
              </a:ext>
            </a:extLst>
          </p:cNvPr>
          <p:cNvSpPr/>
          <p:nvPr/>
        </p:nvSpPr>
        <p:spPr>
          <a:xfrm>
            <a:off x="1965276" y="968078"/>
            <a:ext cx="5099153"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b="1">
                <a:latin typeface="Calibri"/>
                <a:ea typeface="Calibri"/>
                <a:cs typeface="Calibri"/>
                <a:sym typeface="Calibri"/>
              </a:defRPr>
            </a:lvl1pPr>
          </a:lstStyle>
          <a:p>
            <a:r>
              <a:rPr lang="en-US" dirty="0">
                <a:solidFill>
                  <a:schemeClr val="bg2">
                    <a:lumMod val="50000"/>
                  </a:schemeClr>
                </a:solidFill>
              </a:rPr>
              <a:t>Game Design: </a:t>
            </a:r>
            <a:r>
              <a:rPr lang="en-US" dirty="0"/>
              <a:t>Research</a:t>
            </a:r>
            <a:endParaRPr dirty="0"/>
          </a:p>
        </p:txBody>
      </p:sp>
      <p:pic>
        <p:nvPicPr>
          <p:cNvPr id="5" name="Picture 4">
            <a:extLst>
              <a:ext uri="{FF2B5EF4-FFF2-40B4-BE49-F238E27FC236}">
                <a16:creationId xmlns:a16="http://schemas.microsoft.com/office/drawing/2014/main" id="{91086942-1FB5-4594-AB12-40FF2EEA1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15" y="2234329"/>
            <a:ext cx="5439507" cy="3059723"/>
          </a:xfrm>
          <a:prstGeom prst="rect">
            <a:avLst/>
          </a:prstGeom>
        </p:spPr>
      </p:pic>
      <p:sp>
        <p:nvSpPr>
          <p:cNvPr id="10" name="Shape 128">
            <a:extLst>
              <a:ext uri="{FF2B5EF4-FFF2-40B4-BE49-F238E27FC236}">
                <a16:creationId xmlns:a16="http://schemas.microsoft.com/office/drawing/2014/main" id="{F0C47BDF-F5CF-452C-AFEE-BCBB6A4C1BEE}"/>
              </a:ext>
            </a:extLst>
          </p:cNvPr>
          <p:cNvSpPr/>
          <p:nvPr/>
        </p:nvSpPr>
        <p:spPr>
          <a:xfrm>
            <a:off x="3544568" y="5336166"/>
            <a:ext cx="3620782" cy="3795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defTabSz="457200">
              <a:defRPr sz="1800" b="1">
                <a:latin typeface="Calibri"/>
                <a:ea typeface="Calibri"/>
                <a:cs typeface="Calibri"/>
                <a:sym typeface="Calibri"/>
              </a:defRPr>
            </a:pPr>
            <a:r>
              <a:rPr lang="en-US" dirty="0"/>
              <a:t>The Game of Life (2015)</a:t>
            </a:r>
            <a:endParaRPr dirty="0"/>
          </a:p>
        </p:txBody>
      </p:sp>
      <p:sp>
        <p:nvSpPr>
          <p:cNvPr id="11" name="Shape 128">
            <a:extLst>
              <a:ext uri="{FF2B5EF4-FFF2-40B4-BE49-F238E27FC236}">
                <a16:creationId xmlns:a16="http://schemas.microsoft.com/office/drawing/2014/main" id="{742A0804-996E-4D3A-892E-EB0B89188316}"/>
              </a:ext>
            </a:extLst>
          </p:cNvPr>
          <p:cNvSpPr/>
          <p:nvPr/>
        </p:nvSpPr>
        <p:spPr>
          <a:xfrm>
            <a:off x="4514852" y="8973733"/>
            <a:ext cx="3620782" cy="3795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defTabSz="457200">
              <a:defRPr sz="1800" b="1">
                <a:latin typeface="Calibri"/>
                <a:ea typeface="Calibri"/>
                <a:cs typeface="Calibri"/>
                <a:sym typeface="Calibri"/>
              </a:defRPr>
            </a:pPr>
            <a:r>
              <a:rPr lang="en-US" dirty="0"/>
              <a:t>Plunge (2015)</a:t>
            </a:r>
            <a:endParaRPr dirty="0"/>
          </a:p>
        </p:txBody>
      </p:sp>
      <p:sp>
        <p:nvSpPr>
          <p:cNvPr id="12" name="Shape 131">
            <a:extLst>
              <a:ext uri="{FF2B5EF4-FFF2-40B4-BE49-F238E27FC236}">
                <a16:creationId xmlns:a16="http://schemas.microsoft.com/office/drawing/2014/main" id="{51FB4503-94A7-4703-B64F-4B0BC0B566C2}"/>
              </a:ext>
            </a:extLst>
          </p:cNvPr>
          <p:cNvSpPr/>
          <p:nvPr/>
        </p:nvSpPr>
        <p:spPr>
          <a:xfrm>
            <a:off x="6502400" y="2739018"/>
            <a:ext cx="6439877" cy="414985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defTabSz="457200">
              <a:spcBef>
                <a:spcPts val="600"/>
              </a:spcBef>
              <a:spcAft>
                <a:spcPts val="600"/>
              </a:spcAft>
              <a:defRPr sz="1800" b="1">
                <a:latin typeface="Calibri"/>
                <a:ea typeface="Calibri"/>
                <a:cs typeface="Calibri"/>
                <a:sym typeface="Calibri"/>
              </a:defRPr>
            </a:pPr>
            <a:r>
              <a:rPr lang="en-US" sz="3000" dirty="0"/>
              <a:t>Game and Mechanic Research</a:t>
            </a:r>
            <a:endParaRPr sz="3000" dirty="0"/>
          </a:p>
          <a:p>
            <a:pPr marL="457200" indent="-457200" algn="l" defTabSz="457200">
              <a:spcBef>
                <a:spcPts val="600"/>
              </a:spcBef>
              <a:spcAft>
                <a:spcPts val="600"/>
              </a:spcAft>
              <a:buFont typeface="Arial" panose="020B0604020202020204" pitchFamily="34" charset="0"/>
              <a:buChar char="•"/>
              <a:defRPr sz="3000">
                <a:latin typeface="Calibri"/>
                <a:ea typeface="Calibri"/>
                <a:cs typeface="Calibri"/>
                <a:sym typeface="Calibri"/>
              </a:defRPr>
            </a:pPr>
            <a:r>
              <a:rPr lang="en-US" sz="2800" dirty="0">
                <a:latin typeface="Helvetica Neue"/>
                <a:ea typeface="Helvetica Neue"/>
                <a:cs typeface="Helvetica Neue"/>
                <a:sym typeface="Helvetica Neue"/>
              </a:rPr>
              <a:t>Learning through playing</a:t>
            </a:r>
          </a:p>
          <a:p>
            <a:pPr marL="457200" indent="-457200" algn="l" defTabSz="457200">
              <a:spcBef>
                <a:spcPts val="600"/>
              </a:spcBef>
              <a:spcAft>
                <a:spcPts val="600"/>
              </a:spcAft>
              <a:buFont typeface="Arial" panose="020B0604020202020204" pitchFamily="34" charset="0"/>
              <a:buChar char="•"/>
              <a:defRPr sz="3000">
                <a:latin typeface="Calibri"/>
                <a:ea typeface="Calibri"/>
                <a:cs typeface="Calibri"/>
                <a:sym typeface="Calibri"/>
              </a:defRPr>
            </a:pPr>
            <a:r>
              <a:rPr lang="en-US" sz="2800" dirty="0">
                <a:latin typeface="Helvetica Neue"/>
                <a:ea typeface="Helvetica Neue"/>
                <a:cs typeface="Helvetica Neue"/>
                <a:sym typeface="Helvetica Neue"/>
              </a:rPr>
              <a:t>Compiling and collecting an archive of mechanics used in various games</a:t>
            </a:r>
          </a:p>
          <a:p>
            <a:pPr marL="457200" indent="-457200" algn="l" defTabSz="457200">
              <a:spcBef>
                <a:spcPts val="600"/>
              </a:spcBef>
              <a:spcAft>
                <a:spcPts val="600"/>
              </a:spcAft>
              <a:buFont typeface="Arial" panose="020B0604020202020204" pitchFamily="34" charset="0"/>
              <a:buChar char="•"/>
              <a:defRPr sz="3000">
                <a:latin typeface="Calibri"/>
                <a:ea typeface="Calibri"/>
                <a:cs typeface="Calibri"/>
                <a:sym typeface="Calibri"/>
              </a:defRPr>
            </a:pPr>
            <a:r>
              <a:rPr lang="en-US" sz="2800" dirty="0">
                <a:latin typeface="Helvetica Neue"/>
                <a:ea typeface="Helvetica Neue"/>
                <a:cs typeface="Helvetica Neue"/>
                <a:sym typeface="Helvetica Neue"/>
              </a:rPr>
              <a:t>Recontextualizing existing mechanics to fit our game</a:t>
            </a:r>
          </a:p>
          <a:p>
            <a:pPr algn="l" defTabSz="457200">
              <a:defRPr sz="3000">
                <a:latin typeface="Calibri"/>
                <a:ea typeface="Calibri"/>
                <a:cs typeface="Calibri"/>
                <a:sym typeface="Calibri"/>
              </a:defRPr>
            </a:pPr>
            <a:endParaRPr lang="en-US" sz="2800" dirty="0">
              <a:latin typeface="Helvetica Neue"/>
              <a:ea typeface="Helvetica Neue"/>
              <a:cs typeface="Helvetica Neue"/>
              <a:sym typeface="Helvetica Neue"/>
            </a:endParaRPr>
          </a:p>
          <a:p>
            <a:pPr algn="l" defTabSz="457200">
              <a:defRPr sz="3000">
                <a:latin typeface="Calibri"/>
                <a:ea typeface="Calibri"/>
                <a:cs typeface="Calibri"/>
                <a:sym typeface="Calibri"/>
              </a:defRPr>
            </a:pPr>
            <a:endParaRPr dirty="0"/>
          </a:p>
        </p:txBody>
      </p:sp>
      <p:pic>
        <p:nvPicPr>
          <p:cNvPr id="13" name="Picture 12" descr="A picture containing indoor, table, sitting, small&#10;&#10;Description automatically generated">
            <a:extLst>
              <a:ext uri="{FF2B5EF4-FFF2-40B4-BE49-F238E27FC236}">
                <a16:creationId xmlns:a16="http://schemas.microsoft.com/office/drawing/2014/main" id="{698F9BEA-8117-4BAC-A62C-FB85AAA86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815" y="5818712"/>
            <a:ext cx="5439507" cy="3059723"/>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4">
            <a:extLst>
              <a:ext uri="{FF2B5EF4-FFF2-40B4-BE49-F238E27FC236}">
                <a16:creationId xmlns:a16="http://schemas.microsoft.com/office/drawing/2014/main" id="{8C3CCA0A-6956-1040-A792-DFF77A2A9CDA}"/>
              </a:ext>
            </a:extLst>
          </p:cNvPr>
          <p:cNvSpPr/>
          <p:nvPr/>
        </p:nvSpPr>
        <p:spPr>
          <a:xfrm>
            <a:off x="1965276" y="968078"/>
            <a:ext cx="5099153"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b="1">
                <a:latin typeface="Calibri"/>
                <a:ea typeface="Calibri"/>
                <a:cs typeface="Calibri"/>
                <a:sym typeface="Calibri"/>
              </a:defRPr>
            </a:lvl1pPr>
          </a:lstStyle>
          <a:p>
            <a:r>
              <a:rPr lang="en-US" dirty="0">
                <a:solidFill>
                  <a:schemeClr val="bg2">
                    <a:lumMod val="50000"/>
                  </a:schemeClr>
                </a:solidFill>
              </a:rPr>
              <a:t>Game Design: </a:t>
            </a:r>
            <a:r>
              <a:rPr lang="en-US" dirty="0"/>
              <a:t>Research</a:t>
            </a:r>
            <a:endParaRPr dirty="0"/>
          </a:p>
        </p:txBody>
      </p:sp>
      <p:sp>
        <p:nvSpPr>
          <p:cNvPr id="12" name="Shape 131">
            <a:extLst>
              <a:ext uri="{FF2B5EF4-FFF2-40B4-BE49-F238E27FC236}">
                <a16:creationId xmlns:a16="http://schemas.microsoft.com/office/drawing/2014/main" id="{51FB4503-94A7-4703-B64F-4B0BC0B566C2}"/>
              </a:ext>
            </a:extLst>
          </p:cNvPr>
          <p:cNvSpPr/>
          <p:nvPr/>
        </p:nvSpPr>
        <p:spPr>
          <a:xfrm>
            <a:off x="7345782" y="2324865"/>
            <a:ext cx="5424557" cy="284180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defTabSz="457200">
              <a:spcBef>
                <a:spcPts val="600"/>
              </a:spcBef>
              <a:spcAft>
                <a:spcPts val="600"/>
              </a:spcAft>
              <a:defRPr sz="1800" b="1">
                <a:latin typeface="Calibri"/>
                <a:ea typeface="Calibri"/>
                <a:cs typeface="Calibri"/>
                <a:sym typeface="Calibri"/>
              </a:defRPr>
            </a:pPr>
            <a:r>
              <a:rPr lang="en-US" sz="2800" dirty="0"/>
              <a:t>The Knights of Pen &amp; Paper II (2015)</a:t>
            </a:r>
            <a:endParaRPr sz="2800" dirty="0"/>
          </a:p>
          <a:p>
            <a:pPr marL="457200" indent="-457200" algn="l" defTabSz="457200">
              <a:spcBef>
                <a:spcPts val="600"/>
              </a:spcBef>
              <a:spcAft>
                <a:spcPts val="600"/>
              </a:spcAft>
              <a:buFont typeface="Arial" panose="020B0604020202020204" pitchFamily="34" charset="0"/>
              <a:buChar char="•"/>
              <a:defRPr sz="3000">
                <a:latin typeface="Calibri"/>
                <a:ea typeface="Calibri"/>
                <a:cs typeface="Calibri"/>
                <a:sym typeface="Calibri"/>
              </a:defRPr>
            </a:pPr>
            <a:r>
              <a:rPr lang="en-US" sz="2000" dirty="0">
                <a:latin typeface="Helvetica Neue"/>
                <a:ea typeface="Helvetica Neue"/>
                <a:cs typeface="Helvetica Neue"/>
                <a:sym typeface="Helvetica Neue"/>
              </a:rPr>
              <a:t>Ability to assemble a team with different classes or character types</a:t>
            </a:r>
          </a:p>
          <a:p>
            <a:pPr marL="457200" indent="-457200" algn="l" defTabSz="457200">
              <a:spcBef>
                <a:spcPts val="600"/>
              </a:spcBef>
              <a:spcAft>
                <a:spcPts val="600"/>
              </a:spcAft>
              <a:buFont typeface="Arial" panose="020B0604020202020204" pitchFamily="34" charset="0"/>
              <a:buChar char="•"/>
              <a:defRPr sz="3000">
                <a:latin typeface="Calibri"/>
                <a:ea typeface="Calibri"/>
                <a:cs typeface="Calibri"/>
                <a:sym typeface="Calibri"/>
              </a:defRPr>
            </a:pPr>
            <a:r>
              <a:rPr lang="en-US" sz="2000" dirty="0">
                <a:latin typeface="Helvetica Neue"/>
                <a:ea typeface="Helvetica Neue"/>
                <a:cs typeface="Helvetica Neue"/>
                <a:sym typeface="Helvetica Neue"/>
              </a:rPr>
              <a:t>Travelling: Unlock areas by completing special tasks, learning info, or following the story</a:t>
            </a:r>
          </a:p>
          <a:p>
            <a:pPr marL="457200" indent="-457200" algn="l" defTabSz="457200">
              <a:spcBef>
                <a:spcPts val="600"/>
              </a:spcBef>
              <a:spcAft>
                <a:spcPts val="600"/>
              </a:spcAft>
              <a:buFont typeface="Arial" panose="020B0604020202020204" pitchFamily="34" charset="0"/>
              <a:buChar char="•"/>
              <a:defRPr sz="3000">
                <a:latin typeface="Calibri"/>
                <a:ea typeface="Calibri"/>
                <a:cs typeface="Calibri"/>
                <a:sym typeface="Calibri"/>
              </a:defRPr>
            </a:pPr>
            <a:r>
              <a:rPr lang="en-US" sz="2000" dirty="0">
                <a:latin typeface="Helvetica Neue"/>
                <a:ea typeface="Helvetica Neue"/>
                <a:cs typeface="Helvetica Neue"/>
                <a:sym typeface="Helvetica Neue"/>
              </a:rPr>
              <a:t>Limited to no </a:t>
            </a:r>
            <a:r>
              <a:rPr lang="en-US" sz="2000" dirty="0" err="1">
                <a:latin typeface="Helvetica Neue"/>
                <a:ea typeface="Helvetica Neue"/>
                <a:cs typeface="Helvetica Neue"/>
                <a:sym typeface="Helvetica Neue"/>
              </a:rPr>
              <a:t>dialouge</a:t>
            </a:r>
            <a:endParaRPr lang="en-US" sz="2000" dirty="0">
              <a:latin typeface="Helvetica Neue"/>
              <a:ea typeface="Helvetica Neue"/>
              <a:cs typeface="Helvetica Neue"/>
              <a:sym typeface="Helvetica Neue"/>
            </a:endParaRPr>
          </a:p>
        </p:txBody>
      </p:sp>
      <p:pic>
        <p:nvPicPr>
          <p:cNvPr id="3" name="Picture 2">
            <a:extLst>
              <a:ext uri="{FF2B5EF4-FFF2-40B4-BE49-F238E27FC236}">
                <a16:creationId xmlns:a16="http://schemas.microsoft.com/office/drawing/2014/main" id="{A9937246-0B12-43CF-B943-362145780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14" y="1994005"/>
            <a:ext cx="6213231" cy="3494942"/>
          </a:xfrm>
          <a:prstGeom prst="rect">
            <a:avLst/>
          </a:prstGeom>
        </p:spPr>
      </p:pic>
      <p:pic>
        <p:nvPicPr>
          <p:cNvPr id="8" name="Picture 7" descr="A picture containing indoor, person, table, sitting&#10;&#10;Description automatically generated">
            <a:extLst>
              <a:ext uri="{FF2B5EF4-FFF2-40B4-BE49-F238E27FC236}">
                <a16:creationId xmlns:a16="http://schemas.microsoft.com/office/drawing/2014/main" id="{894E567E-9915-4F30-B043-E2C408358A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813" y="5843622"/>
            <a:ext cx="6213231" cy="3494942"/>
          </a:xfrm>
          <a:prstGeom prst="rect">
            <a:avLst/>
          </a:prstGeom>
        </p:spPr>
      </p:pic>
      <p:sp>
        <p:nvSpPr>
          <p:cNvPr id="13" name="Shape 131">
            <a:extLst>
              <a:ext uri="{FF2B5EF4-FFF2-40B4-BE49-F238E27FC236}">
                <a16:creationId xmlns:a16="http://schemas.microsoft.com/office/drawing/2014/main" id="{350D0D37-FC0E-41F3-A297-D1D23FD3E06D}"/>
              </a:ext>
            </a:extLst>
          </p:cNvPr>
          <p:cNvSpPr/>
          <p:nvPr/>
        </p:nvSpPr>
        <p:spPr>
          <a:xfrm>
            <a:off x="7345781" y="6054774"/>
            <a:ext cx="5424557" cy="30726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defTabSz="457200">
              <a:spcBef>
                <a:spcPts val="600"/>
              </a:spcBef>
              <a:spcAft>
                <a:spcPts val="600"/>
              </a:spcAft>
              <a:defRPr sz="1800" b="1">
                <a:latin typeface="Calibri"/>
                <a:ea typeface="Calibri"/>
                <a:cs typeface="Calibri"/>
                <a:sym typeface="Calibri"/>
              </a:defRPr>
            </a:pPr>
            <a:r>
              <a:rPr lang="en-US" sz="2800" dirty="0"/>
              <a:t>Life is Strange (2015)</a:t>
            </a:r>
            <a:endParaRPr sz="2800" dirty="0"/>
          </a:p>
          <a:p>
            <a:pPr marL="457200" indent="-457200" algn="l" defTabSz="457200">
              <a:spcBef>
                <a:spcPts val="600"/>
              </a:spcBef>
              <a:spcAft>
                <a:spcPts val="600"/>
              </a:spcAft>
              <a:buFont typeface="Arial" panose="020B0604020202020204" pitchFamily="34" charset="0"/>
              <a:buChar char="•"/>
              <a:defRPr sz="3000">
                <a:latin typeface="Calibri"/>
                <a:ea typeface="Calibri"/>
                <a:cs typeface="Calibri"/>
                <a:sym typeface="Calibri"/>
              </a:defRPr>
            </a:pPr>
            <a:r>
              <a:rPr lang="en-US" sz="2000" dirty="0">
                <a:latin typeface="Helvetica Neue"/>
                <a:ea typeface="Helvetica Neue"/>
                <a:cs typeface="Helvetica Neue"/>
                <a:sym typeface="Helvetica Neue"/>
              </a:rPr>
              <a:t>First person perspective</a:t>
            </a:r>
          </a:p>
          <a:p>
            <a:pPr marL="457200" indent="-457200" algn="l" defTabSz="457200">
              <a:spcBef>
                <a:spcPts val="600"/>
              </a:spcBef>
              <a:spcAft>
                <a:spcPts val="600"/>
              </a:spcAft>
              <a:buFont typeface="Arial" panose="020B0604020202020204" pitchFamily="34" charset="0"/>
              <a:buChar char="•"/>
              <a:defRPr sz="3000">
                <a:latin typeface="Calibri"/>
                <a:ea typeface="Calibri"/>
                <a:cs typeface="Calibri"/>
                <a:sym typeface="Calibri"/>
              </a:defRPr>
            </a:pPr>
            <a:r>
              <a:rPr lang="en-US" sz="2000" dirty="0">
                <a:latin typeface="Helvetica Neue"/>
                <a:ea typeface="Helvetica Neue"/>
                <a:cs typeface="Helvetica Neue"/>
                <a:sym typeface="Helvetica Neue"/>
              </a:rPr>
              <a:t>Every interaction and action has consequences</a:t>
            </a:r>
          </a:p>
          <a:p>
            <a:pPr marL="457200" indent="-457200" algn="l" defTabSz="457200">
              <a:spcBef>
                <a:spcPts val="600"/>
              </a:spcBef>
              <a:spcAft>
                <a:spcPts val="600"/>
              </a:spcAft>
              <a:buFont typeface="Arial" panose="020B0604020202020204" pitchFamily="34" charset="0"/>
              <a:buChar char="•"/>
              <a:defRPr sz="3000">
                <a:latin typeface="Calibri"/>
                <a:ea typeface="Calibri"/>
                <a:cs typeface="Calibri"/>
                <a:sym typeface="Calibri"/>
              </a:defRPr>
            </a:pPr>
            <a:r>
              <a:rPr lang="en-US" sz="2000" dirty="0">
                <a:latin typeface="Helvetica Neue"/>
                <a:ea typeface="Helvetica Neue"/>
                <a:cs typeface="Helvetica Neue"/>
                <a:sym typeface="Helvetica Neue"/>
              </a:rPr>
              <a:t>Alternate ending: </a:t>
            </a:r>
            <a:r>
              <a:rPr lang="en-US" sz="2000" dirty="0">
                <a:latin typeface="Arial" panose="020B0604020202020204" pitchFamily="34" charset="0"/>
              </a:rPr>
              <a:t>Allows for a difference in perspective, depending on path chosen.</a:t>
            </a:r>
            <a:endParaRPr lang="en-US" sz="2800" dirty="0">
              <a:latin typeface="Helvetica Neue"/>
              <a:ea typeface="Helvetica Neue"/>
              <a:cs typeface="Helvetica Neue"/>
              <a:sym typeface="Helvetica Neue"/>
            </a:endParaRPr>
          </a:p>
          <a:p>
            <a:pPr algn="l" defTabSz="457200">
              <a:defRPr sz="3000">
                <a:latin typeface="Calibri"/>
                <a:ea typeface="Calibri"/>
                <a:cs typeface="Calibri"/>
                <a:sym typeface="Calibri"/>
              </a:defRPr>
            </a:pPr>
            <a:endParaRPr dirty="0"/>
          </a:p>
        </p:txBody>
      </p:sp>
    </p:spTree>
    <p:extLst>
      <p:ext uri="{BB962C8B-B14F-4D97-AF65-F5344CB8AC3E}">
        <p14:creationId xmlns:p14="http://schemas.microsoft.com/office/powerpoint/2010/main" val="4167875007"/>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2704110" y="2960194"/>
            <a:ext cx="7596579" cy="502701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l" defTabSz="457200">
              <a:defRPr sz="1800" b="1">
                <a:latin typeface="Calibri"/>
                <a:ea typeface="Calibri"/>
                <a:cs typeface="Calibri"/>
                <a:sym typeface="Calibri"/>
              </a:defRPr>
            </a:pPr>
            <a:r>
              <a:rPr lang="en-US" sz="3000" dirty="0"/>
              <a:t>Activist Archetype</a:t>
            </a:r>
            <a:endParaRPr sz="3000" dirty="0"/>
          </a:p>
          <a:p>
            <a:pPr algn="l" defTabSz="457200">
              <a:defRPr sz="3000">
                <a:latin typeface="Calibri"/>
                <a:ea typeface="Calibri"/>
                <a:cs typeface="Calibri"/>
                <a:sym typeface="Calibri"/>
              </a:defRPr>
            </a:pPr>
            <a:r>
              <a:rPr lang="en-US" sz="2800" dirty="0">
                <a:latin typeface="Helvetica Neue"/>
                <a:ea typeface="Helvetica Neue"/>
                <a:cs typeface="Helvetica Neue"/>
                <a:sym typeface="Helvetica Neue"/>
              </a:rPr>
              <a:t>The Activist player is passionate about fighting against injustice.</a:t>
            </a:r>
          </a:p>
          <a:p>
            <a:pPr algn="l" defTabSz="457200">
              <a:defRPr sz="3000">
                <a:latin typeface="Calibri"/>
                <a:ea typeface="Calibri"/>
                <a:cs typeface="Calibri"/>
                <a:sym typeface="Calibri"/>
              </a:defRPr>
            </a:pPr>
            <a:endParaRPr lang="en-US" sz="2800" dirty="0">
              <a:latin typeface="Helvetica Neue"/>
              <a:ea typeface="Helvetica Neue"/>
              <a:cs typeface="Helvetica Neue"/>
              <a:sym typeface="Helvetica Neue"/>
            </a:endParaRPr>
          </a:p>
          <a:p>
            <a:pPr algn="l" defTabSz="457200">
              <a:defRPr sz="3000">
                <a:latin typeface="Calibri"/>
                <a:ea typeface="Calibri"/>
                <a:cs typeface="Calibri"/>
                <a:sym typeface="Calibri"/>
              </a:defRPr>
            </a:pPr>
            <a:r>
              <a:rPr lang="en-US" b="1" dirty="0"/>
              <a:t>Character goals:</a:t>
            </a:r>
          </a:p>
          <a:p>
            <a:pPr algn="l" defTabSz="457200">
              <a:defRPr sz="3000">
                <a:latin typeface="Calibri"/>
                <a:ea typeface="Calibri"/>
                <a:cs typeface="Calibri"/>
                <a:sym typeface="Calibri"/>
              </a:defRPr>
            </a:pPr>
            <a:r>
              <a:rPr lang="en-US" sz="2800" dirty="0">
                <a:latin typeface="Helvetica Neue"/>
              </a:rPr>
              <a:t>Align themselves with the students who</a:t>
            </a:r>
            <a:r>
              <a:rPr lang="en-US" sz="2800" dirty="0">
                <a:solidFill>
                  <a:sysClr val="windowText" lastClr="000000"/>
                </a:solidFill>
                <a:latin typeface="Helvetica Neue"/>
                <a:ea typeface="Helvetica Neue"/>
                <a:cs typeface="Helvetica Neue"/>
                <a:sym typeface="Helvetica Neue"/>
              </a:rPr>
              <a:t> are getting involved and make a difference </a:t>
            </a:r>
            <a:r>
              <a:rPr lang="en-US" sz="2800" dirty="0">
                <a:latin typeface="Helvetica Neue"/>
              </a:rPr>
              <a:t> </a:t>
            </a:r>
          </a:p>
          <a:p>
            <a:pPr marL="457200" indent="-457200" algn="l" defTabSz="457200">
              <a:buFont typeface="Arial" panose="020B0604020202020204" pitchFamily="34" charset="0"/>
              <a:buChar char="•"/>
              <a:defRPr sz="3000">
                <a:latin typeface="Calibri"/>
                <a:ea typeface="Calibri"/>
                <a:cs typeface="Calibri"/>
                <a:sym typeface="Calibri"/>
              </a:defRPr>
            </a:pPr>
            <a:r>
              <a:rPr lang="en-US" dirty="0"/>
              <a:t>Protesting</a:t>
            </a:r>
          </a:p>
          <a:p>
            <a:pPr marL="457200" indent="-457200" algn="l" defTabSz="457200">
              <a:buFont typeface="Arial" panose="020B0604020202020204" pitchFamily="34" charset="0"/>
              <a:buChar char="•"/>
              <a:defRPr sz="3000">
                <a:latin typeface="Calibri"/>
                <a:ea typeface="Calibri"/>
                <a:cs typeface="Calibri"/>
                <a:sym typeface="Calibri"/>
              </a:defRPr>
            </a:pPr>
            <a:r>
              <a:rPr lang="en-US" dirty="0"/>
              <a:t>Attending meetings and rallies</a:t>
            </a:r>
          </a:p>
          <a:p>
            <a:pPr marL="457200" indent="-457200" algn="l" defTabSz="457200">
              <a:buFont typeface="Arial" panose="020B0604020202020204" pitchFamily="34" charset="0"/>
              <a:buChar char="•"/>
              <a:defRPr sz="3000">
                <a:latin typeface="Calibri"/>
                <a:ea typeface="Calibri"/>
                <a:cs typeface="Calibri"/>
                <a:sym typeface="Calibri"/>
              </a:defRPr>
            </a:pPr>
            <a:r>
              <a:rPr lang="en-US" dirty="0"/>
              <a:t>Sitting in</a:t>
            </a:r>
          </a:p>
          <a:p>
            <a:pPr algn="l" defTabSz="457200">
              <a:defRPr sz="3000">
                <a:latin typeface="Calibri"/>
                <a:ea typeface="Calibri"/>
                <a:cs typeface="Calibri"/>
                <a:sym typeface="Calibri"/>
              </a:defRPr>
            </a:pPr>
            <a:endParaRPr dirty="0"/>
          </a:p>
        </p:txBody>
      </p:sp>
      <p:sp>
        <p:nvSpPr>
          <p:cNvPr id="4" name="Shape 124">
            <a:extLst>
              <a:ext uri="{FF2B5EF4-FFF2-40B4-BE49-F238E27FC236}">
                <a16:creationId xmlns:a16="http://schemas.microsoft.com/office/drawing/2014/main" id="{D8C20307-3CA1-6C43-B8CF-E2F47AB1C936}"/>
              </a:ext>
            </a:extLst>
          </p:cNvPr>
          <p:cNvSpPr/>
          <p:nvPr/>
        </p:nvSpPr>
        <p:spPr>
          <a:xfrm>
            <a:off x="1834632" y="968078"/>
            <a:ext cx="5360443"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b="1">
                <a:latin typeface="Calibri"/>
                <a:ea typeface="Calibri"/>
                <a:cs typeface="Calibri"/>
                <a:sym typeface="Calibri"/>
              </a:defRPr>
            </a:lvl1pPr>
          </a:lstStyle>
          <a:p>
            <a:r>
              <a:rPr lang="en-US" dirty="0">
                <a:solidFill>
                  <a:schemeClr val="bg2">
                    <a:lumMod val="50000"/>
                  </a:schemeClr>
                </a:solidFill>
              </a:rPr>
              <a:t>Game Design: </a:t>
            </a:r>
            <a:r>
              <a:rPr lang="en-US" dirty="0"/>
              <a:t>Archetype</a:t>
            </a:r>
            <a:endParaRPr dirty="0"/>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881E3AC-CACC-406D-82D4-FEAA1BE325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8326"/>
            <a:ext cx="13004800" cy="7136948"/>
          </a:xfrm>
          <a:prstGeom prst="rect">
            <a:avLst/>
          </a:prstGeom>
        </p:spPr>
      </p:pic>
      <p:sp>
        <p:nvSpPr>
          <p:cNvPr id="5" name="Shape 124">
            <a:extLst>
              <a:ext uri="{FF2B5EF4-FFF2-40B4-BE49-F238E27FC236}">
                <a16:creationId xmlns:a16="http://schemas.microsoft.com/office/drawing/2014/main" id="{2B58F459-14E9-46E6-9194-A7C6E78567FC}"/>
              </a:ext>
            </a:extLst>
          </p:cNvPr>
          <p:cNvSpPr/>
          <p:nvPr/>
        </p:nvSpPr>
        <p:spPr>
          <a:xfrm>
            <a:off x="1834632" y="402612"/>
            <a:ext cx="5360443"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b="1">
                <a:latin typeface="Calibri"/>
                <a:ea typeface="Calibri"/>
                <a:cs typeface="Calibri"/>
                <a:sym typeface="Calibri"/>
              </a:defRPr>
            </a:lvl1pPr>
          </a:lstStyle>
          <a:p>
            <a:r>
              <a:rPr lang="en-US" dirty="0">
                <a:solidFill>
                  <a:schemeClr val="bg2">
                    <a:lumMod val="50000"/>
                  </a:schemeClr>
                </a:solidFill>
              </a:rPr>
              <a:t>Game Design: </a:t>
            </a:r>
            <a:r>
              <a:rPr lang="en-US" dirty="0"/>
              <a:t>Archetype</a:t>
            </a:r>
            <a:endParaRPr dirty="0"/>
          </a:p>
        </p:txBody>
      </p:sp>
      <p:sp>
        <p:nvSpPr>
          <p:cNvPr id="6" name="Shape 128">
            <a:extLst>
              <a:ext uri="{FF2B5EF4-FFF2-40B4-BE49-F238E27FC236}">
                <a16:creationId xmlns:a16="http://schemas.microsoft.com/office/drawing/2014/main" id="{6C02BB6B-A489-488D-8DB2-0475E27A6381}"/>
              </a:ext>
            </a:extLst>
          </p:cNvPr>
          <p:cNvSpPr/>
          <p:nvPr/>
        </p:nvSpPr>
        <p:spPr>
          <a:xfrm>
            <a:off x="7455602" y="483936"/>
            <a:ext cx="3620782" cy="5642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defTabSz="457200">
              <a:defRPr sz="1800" b="1">
                <a:latin typeface="Calibri"/>
                <a:ea typeface="Calibri"/>
                <a:cs typeface="Calibri"/>
                <a:sym typeface="Calibri"/>
              </a:defRPr>
            </a:pPr>
            <a:r>
              <a:rPr lang="en-US" sz="3000" dirty="0"/>
              <a:t>Point A</a:t>
            </a:r>
            <a:endParaRPr sz="3000" dirty="0"/>
          </a:p>
        </p:txBody>
      </p:sp>
    </p:spTree>
    <p:extLst>
      <p:ext uri="{BB962C8B-B14F-4D97-AF65-F5344CB8AC3E}">
        <p14:creationId xmlns:p14="http://schemas.microsoft.com/office/powerpoint/2010/main" val="147079485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creenshot&#10;&#10;Description automatically generated">
            <a:extLst>
              <a:ext uri="{FF2B5EF4-FFF2-40B4-BE49-F238E27FC236}">
                <a16:creationId xmlns:a16="http://schemas.microsoft.com/office/drawing/2014/main" id="{8C0D5914-0112-418B-9092-B38D44F5353B}"/>
              </a:ext>
            </a:extLst>
          </p:cNvPr>
          <p:cNvPicPr>
            <a:picLocks noChangeAspect="1"/>
          </p:cNvPicPr>
          <p:nvPr/>
        </p:nvPicPr>
        <p:blipFill rotWithShape="1">
          <a:blip r:embed="rId2">
            <a:extLst>
              <a:ext uri="{28A0092B-C50C-407E-A947-70E740481C1C}">
                <a14:useLocalDpi xmlns:a14="http://schemas.microsoft.com/office/drawing/2010/main" val="0"/>
              </a:ext>
            </a:extLst>
          </a:blip>
          <a:srcRect l="721"/>
          <a:stretch/>
        </p:blipFill>
        <p:spPr>
          <a:xfrm>
            <a:off x="0" y="1749927"/>
            <a:ext cx="12911016" cy="6253745"/>
          </a:xfrm>
          <a:prstGeom prst="rect">
            <a:avLst/>
          </a:prstGeom>
        </p:spPr>
      </p:pic>
    </p:spTree>
    <p:extLst>
      <p:ext uri="{BB962C8B-B14F-4D97-AF65-F5344CB8AC3E}">
        <p14:creationId xmlns:p14="http://schemas.microsoft.com/office/powerpoint/2010/main" val="4166497747"/>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E9AF44D4B8F474E8E388C8ED7DD8022" ma:contentTypeVersion="9" ma:contentTypeDescription="Create a new document." ma:contentTypeScope="" ma:versionID="5793a0435286263b40a2fbe8a8eba11a">
  <xsd:schema xmlns:xsd="http://www.w3.org/2001/XMLSchema" xmlns:xs="http://www.w3.org/2001/XMLSchema" xmlns:p="http://schemas.microsoft.com/office/2006/metadata/properties" xmlns:ns2="f7f276e3-ff05-49fe-b7d4-86ce5b6c7d91" targetNamespace="http://schemas.microsoft.com/office/2006/metadata/properties" ma:root="true" ma:fieldsID="f773544bf451707cf388b49f666e6d15" ns2:_="">
    <xsd:import namespace="f7f276e3-ff05-49fe-b7d4-86ce5b6c7d9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f276e3-ff05-49fe-b7d4-86ce5b6c7d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80EFCBB-4F8A-4D18-8133-C23C25B16EAE}">
  <ds:schemaRefs>
    <ds:schemaRef ds:uri="http://schemas.microsoft.com/sharepoint/v3/contenttype/forms"/>
  </ds:schemaRefs>
</ds:datastoreItem>
</file>

<file path=customXml/itemProps2.xml><?xml version="1.0" encoding="utf-8"?>
<ds:datastoreItem xmlns:ds="http://schemas.openxmlformats.org/officeDocument/2006/customXml" ds:itemID="{45FE9301-1E09-45A7-BF07-27973A1AD7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f276e3-ff05-49fe-b7d4-86ce5b6c7d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232AE1-A10E-4475-B4D1-6BD9443C3664}">
  <ds:schemaRefs>
    <ds:schemaRef ds:uri="http://purl.org/dc/dcmitype/"/>
    <ds:schemaRef ds:uri="http://schemas.microsoft.com/office/infopath/2007/PartnerControls"/>
    <ds:schemaRef ds:uri="f7f276e3-ff05-49fe-b7d4-86ce5b6c7d91"/>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1723</TotalTime>
  <Words>925</Words>
  <Application>Microsoft Office PowerPoint</Application>
  <PresentationFormat>Custom</PresentationFormat>
  <Paragraphs>85</Paragraphs>
  <Slides>17</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Helvetica Light</vt:lpstr>
      <vt:lpstr>Helvetica Neue</vt:lpstr>
      <vt:lpstr>White</vt:lpstr>
      <vt:lpstr>PowerPoint Presentation</vt:lpstr>
      <vt:lpstr>PowerPoint Presentation</vt:lpstr>
      <vt:lpstr>Why a 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Jaylin Witherspoon</dc:creator>
  <cp:lastModifiedBy>Jaylin Witherspoon</cp:lastModifiedBy>
  <cp:revision>1</cp:revision>
  <dcterms:created xsi:type="dcterms:W3CDTF">2020-07-22T18:11:34Z</dcterms:created>
  <dcterms:modified xsi:type="dcterms:W3CDTF">2020-07-24T17:41:00Z</dcterms:modified>
</cp:coreProperties>
</file>